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DM Serif Display" panose="020F0502020204030204" pitchFamily="2" charset="0"/>
      <p:regular r:id="rId10"/>
    </p:embeddedFont>
    <p:embeddedFont>
      <p:font typeface="Glacial Indifference"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s-CO"/>
          </a:p>
        </p:txBody>
      </p:sp>
      <p:grpSp>
        <p:nvGrpSpPr>
          <p:cNvPr id="3" name="Group 3"/>
          <p:cNvGrpSpPr/>
          <p:nvPr/>
        </p:nvGrpSpPr>
        <p:grpSpPr>
          <a:xfrm>
            <a:off x="54732" y="0"/>
            <a:ext cx="7987519" cy="10364372"/>
            <a:chOff x="0" y="0"/>
            <a:chExt cx="2103709" cy="2729711"/>
          </a:xfrm>
        </p:grpSpPr>
        <p:sp>
          <p:nvSpPr>
            <p:cNvPr id="4" name="Freeform 4"/>
            <p:cNvSpPr/>
            <p:nvPr/>
          </p:nvSpPr>
          <p:spPr>
            <a:xfrm>
              <a:off x="0" y="0"/>
              <a:ext cx="2103709" cy="2729711"/>
            </a:xfrm>
            <a:custGeom>
              <a:avLst/>
              <a:gdLst/>
              <a:ahLst/>
              <a:cxnLst/>
              <a:rect l="l" t="t" r="r" b="b"/>
              <a:pathLst>
                <a:path w="2103709" h="2729711">
                  <a:moveTo>
                    <a:pt x="0" y="0"/>
                  </a:moveTo>
                  <a:lnTo>
                    <a:pt x="2103709" y="0"/>
                  </a:lnTo>
                  <a:lnTo>
                    <a:pt x="2103709" y="2729711"/>
                  </a:lnTo>
                  <a:lnTo>
                    <a:pt x="0" y="2729711"/>
                  </a:lnTo>
                  <a:close/>
                </a:path>
              </a:pathLst>
            </a:custGeom>
            <a:solidFill>
              <a:srgbClr val="FFFFFF"/>
            </a:solidFill>
            <a:ln cap="sq">
              <a:noFill/>
              <a:prstDash val="solid"/>
              <a:miter/>
            </a:ln>
          </p:spPr>
          <p:txBody>
            <a:bodyPr/>
            <a:lstStyle/>
            <a:p>
              <a:endParaRPr lang="es-CO"/>
            </a:p>
          </p:txBody>
        </p:sp>
        <p:sp>
          <p:nvSpPr>
            <p:cNvPr id="5" name="TextBox 5"/>
            <p:cNvSpPr txBox="1"/>
            <p:nvPr/>
          </p:nvSpPr>
          <p:spPr>
            <a:xfrm>
              <a:off x="0" y="-38100"/>
              <a:ext cx="2103709" cy="276781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706376" y="8631733"/>
            <a:ext cx="2946794" cy="519300"/>
            <a:chOff x="0" y="0"/>
            <a:chExt cx="776110" cy="136770"/>
          </a:xfrm>
        </p:grpSpPr>
        <p:sp>
          <p:nvSpPr>
            <p:cNvPr id="7" name="Freeform 7"/>
            <p:cNvSpPr/>
            <p:nvPr/>
          </p:nvSpPr>
          <p:spPr>
            <a:xfrm>
              <a:off x="0" y="0"/>
              <a:ext cx="776110" cy="136770"/>
            </a:xfrm>
            <a:custGeom>
              <a:avLst/>
              <a:gdLst/>
              <a:ahLst/>
              <a:cxnLst/>
              <a:rect l="l" t="t" r="r" b="b"/>
              <a:pathLst>
                <a:path w="776110" h="136770">
                  <a:moveTo>
                    <a:pt x="68385" y="0"/>
                  </a:moveTo>
                  <a:lnTo>
                    <a:pt x="707725" y="0"/>
                  </a:lnTo>
                  <a:cubicBezTo>
                    <a:pt x="725862" y="0"/>
                    <a:pt x="743256" y="7205"/>
                    <a:pt x="756081" y="20030"/>
                  </a:cubicBezTo>
                  <a:cubicBezTo>
                    <a:pt x="768906" y="32854"/>
                    <a:pt x="776110" y="50248"/>
                    <a:pt x="776110" y="68385"/>
                  </a:cubicBezTo>
                  <a:lnTo>
                    <a:pt x="776110" y="68385"/>
                  </a:lnTo>
                  <a:cubicBezTo>
                    <a:pt x="776110" y="106153"/>
                    <a:pt x="745493" y="136770"/>
                    <a:pt x="707725" y="136770"/>
                  </a:cubicBezTo>
                  <a:lnTo>
                    <a:pt x="68385" y="136770"/>
                  </a:lnTo>
                  <a:cubicBezTo>
                    <a:pt x="30617" y="136770"/>
                    <a:pt x="0" y="106153"/>
                    <a:pt x="0" y="68385"/>
                  </a:cubicBezTo>
                  <a:lnTo>
                    <a:pt x="0" y="68385"/>
                  </a:lnTo>
                  <a:cubicBezTo>
                    <a:pt x="0" y="30617"/>
                    <a:pt x="30617" y="0"/>
                    <a:pt x="68385" y="0"/>
                  </a:cubicBezTo>
                  <a:close/>
                </a:path>
              </a:pathLst>
            </a:custGeom>
            <a:solidFill>
              <a:srgbClr val="015AA0"/>
            </a:solidFill>
            <a:ln cap="rnd">
              <a:noFill/>
              <a:prstDash val="solid"/>
              <a:round/>
            </a:ln>
          </p:spPr>
          <p:txBody>
            <a:bodyPr/>
            <a:lstStyle/>
            <a:p>
              <a:endParaRPr lang="es-CO"/>
            </a:p>
          </p:txBody>
        </p:sp>
        <p:sp>
          <p:nvSpPr>
            <p:cNvPr id="8" name="TextBox 8"/>
            <p:cNvSpPr txBox="1"/>
            <p:nvPr/>
          </p:nvSpPr>
          <p:spPr>
            <a:xfrm>
              <a:off x="0" y="-47625"/>
              <a:ext cx="776110" cy="184395"/>
            </a:xfrm>
            <a:prstGeom prst="rect">
              <a:avLst/>
            </a:prstGeom>
          </p:spPr>
          <p:txBody>
            <a:bodyPr lIns="50800" tIns="50800" rIns="50800" bIns="50800" rtlCol="0" anchor="ctr"/>
            <a:lstStyle/>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www.uan.edu.co</a:t>
              </a:r>
            </a:p>
          </p:txBody>
        </p:sp>
      </p:grpSp>
      <p:sp>
        <p:nvSpPr>
          <p:cNvPr id="9" name="Freeform 9"/>
          <p:cNvSpPr/>
          <p:nvPr/>
        </p:nvSpPr>
        <p:spPr>
          <a:xfrm>
            <a:off x="704972" y="862291"/>
            <a:ext cx="6687039" cy="1643990"/>
          </a:xfrm>
          <a:custGeom>
            <a:avLst/>
            <a:gdLst/>
            <a:ahLst/>
            <a:cxnLst/>
            <a:rect l="l" t="t" r="r" b="b"/>
            <a:pathLst>
              <a:path w="6687039" h="1643990">
                <a:moveTo>
                  <a:pt x="0" y="0"/>
                </a:moveTo>
                <a:lnTo>
                  <a:pt x="6687039" y="0"/>
                </a:lnTo>
                <a:lnTo>
                  <a:pt x="6687039" y="1643989"/>
                </a:lnTo>
                <a:lnTo>
                  <a:pt x="0" y="1643989"/>
                </a:lnTo>
                <a:lnTo>
                  <a:pt x="0" y="0"/>
                </a:lnTo>
                <a:close/>
              </a:path>
            </a:pathLst>
          </a:custGeom>
          <a:blipFill>
            <a:blip r:embed="rId3"/>
            <a:stretch>
              <a:fillRect/>
            </a:stretch>
          </a:blipFill>
        </p:spPr>
        <p:txBody>
          <a:bodyPr/>
          <a:lstStyle/>
          <a:p>
            <a:endParaRPr lang="es-CO"/>
          </a:p>
        </p:txBody>
      </p:sp>
      <p:sp>
        <p:nvSpPr>
          <p:cNvPr id="10" name="Freeform 10"/>
          <p:cNvSpPr/>
          <p:nvPr/>
        </p:nvSpPr>
        <p:spPr>
          <a:xfrm>
            <a:off x="1439463" y="7866660"/>
            <a:ext cx="1756668" cy="2049446"/>
          </a:xfrm>
          <a:custGeom>
            <a:avLst/>
            <a:gdLst/>
            <a:ahLst/>
            <a:cxnLst/>
            <a:rect l="l" t="t" r="r" b="b"/>
            <a:pathLst>
              <a:path w="1756668" h="2049446">
                <a:moveTo>
                  <a:pt x="0" y="0"/>
                </a:moveTo>
                <a:lnTo>
                  <a:pt x="1756668" y="0"/>
                </a:lnTo>
                <a:lnTo>
                  <a:pt x="1756668" y="2049446"/>
                </a:lnTo>
                <a:lnTo>
                  <a:pt x="0" y="2049446"/>
                </a:lnTo>
                <a:lnTo>
                  <a:pt x="0" y="0"/>
                </a:lnTo>
                <a:close/>
              </a:path>
            </a:pathLst>
          </a:custGeom>
          <a:blipFill>
            <a:blip r:embed="rId4"/>
            <a:stretch>
              <a:fillRect/>
            </a:stretch>
          </a:blipFill>
        </p:spPr>
        <p:txBody>
          <a:bodyPr/>
          <a:lstStyle/>
          <a:p>
            <a:endParaRPr lang="es-CO"/>
          </a:p>
        </p:txBody>
      </p:sp>
      <p:sp>
        <p:nvSpPr>
          <p:cNvPr id="11" name="Freeform 11"/>
          <p:cNvSpPr/>
          <p:nvPr/>
        </p:nvSpPr>
        <p:spPr>
          <a:xfrm>
            <a:off x="8438656" y="2060532"/>
            <a:ext cx="9356454" cy="6243307"/>
          </a:xfrm>
          <a:custGeom>
            <a:avLst/>
            <a:gdLst/>
            <a:ahLst/>
            <a:cxnLst/>
            <a:rect l="l" t="t" r="r" b="b"/>
            <a:pathLst>
              <a:path w="9356454" h="6243307">
                <a:moveTo>
                  <a:pt x="0" y="0"/>
                </a:moveTo>
                <a:lnTo>
                  <a:pt x="9356454" y="0"/>
                </a:lnTo>
                <a:lnTo>
                  <a:pt x="9356454" y="6243307"/>
                </a:lnTo>
                <a:lnTo>
                  <a:pt x="0" y="6243307"/>
                </a:lnTo>
                <a:lnTo>
                  <a:pt x="0" y="0"/>
                </a:lnTo>
                <a:close/>
              </a:path>
            </a:pathLst>
          </a:custGeom>
          <a:blipFill>
            <a:blip r:embed="rId5"/>
            <a:stretch>
              <a:fillRect/>
            </a:stretch>
          </a:blipFill>
        </p:spPr>
        <p:txBody>
          <a:bodyPr/>
          <a:lstStyle/>
          <a:p>
            <a:endParaRPr lang="es-CO"/>
          </a:p>
        </p:txBody>
      </p:sp>
      <p:sp>
        <p:nvSpPr>
          <p:cNvPr id="12" name="TextBox 12"/>
          <p:cNvSpPr txBox="1"/>
          <p:nvPr/>
        </p:nvSpPr>
        <p:spPr>
          <a:xfrm>
            <a:off x="1028700" y="2934357"/>
            <a:ext cx="6317376" cy="2247828"/>
          </a:xfrm>
          <a:prstGeom prst="rect">
            <a:avLst/>
          </a:prstGeom>
        </p:spPr>
        <p:txBody>
          <a:bodyPr lIns="0" tIns="0" rIns="0" bIns="0" rtlCol="0" anchor="t">
            <a:spAutoFit/>
          </a:bodyPr>
          <a:lstStyle/>
          <a:p>
            <a:pPr algn="ctr">
              <a:lnSpc>
                <a:spcPts val="8857"/>
              </a:lnSpc>
            </a:pPr>
            <a:r>
              <a:rPr lang="en-US" sz="7443" dirty="0" err="1">
                <a:solidFill>
                  <a:srgbClr val="015AA0"/>
                </a:solidFill>
                <a:latin typeface="DM Serif Display"/>
                <a:ea typeface="DM Serif Display"/>
                <a:cs typeface="DM Serif Display"/>
                <a:sym typeface="DM Serif Display"/>
              </a:rPr>
              <a:t>Comunicación</a:t>
            </a:r>
            <a:r>
              <a:rPr lang="en-US" sz="7443" dirty="0">
                <a:solidFill>
                  <a:srgbClr val="015AA0"/>
                </a:solidFill>
                <a:latin typeface="DM Serif Display"/>
                <a:ea typeface="DM Serif Display"/>
                <a:cs typeface="DM Serif Display"/>
                <a:sym typeface="DM Serif Display"/>
              </a:rPr>
              <a:t> breve</a:t>
            </a:r>
          </a:p>
        </p:txBody>
      </p:sp>
      <p:sp>
        <p:nvSpPr>
          <p:cNvPr id="13" name="TextBox 13"/>
          <p:cNvSpPr txBox="1"/>
          <p:nvPr/>
        </p:nvSpPr>
        <p:spPr>
          <a:xfrm>
            <a:off x="1212541" y="5544136"/>
            <a:ext cx="6179470" cy="1745813"/>
          </a:xfrm>
          <a:prstGeom prst="rect">
            <a:avLst/>
          </a:prstGeom>
        </p:spPr>
        <p:txBody>
          <a:bodyPr lIns="0" tIns="0" rIns="0" bIns="0" rtlCol="0" anchor="t">
            <a:spAutoFit/>
          </a:bodyPr>
          <a:lstStyle/>
          <a:p>
            <a:pPr marL="0" lvl="0" indent="0" algn="l">
              <a:lnSpc>
                <a:spcPts val="3524"/>
              </a:lnSpc>
              <a:spcBef>
                <a:spcPct val="0"/>
              </a:spcBef>
            </a:pPr>
            <a:r>
              <a:rPr lang="en-US" sz="2517" u="none" strike="noStrike" dirty="0">
                <a:solidFill>
                  <a:srgbClr val="015AA0"/>
                </a:solidFill>
                <a:latin typeface="Glacial Indifference"/>
                <a:ea typeface="Glacial Indifference"/>
                <a:cs typeface="Glacial Indifference"/>
                <a:sym typeface="Glacial Indifference"/>
              </a:rPr>
              <a:t>Lorem ipsum dolor sit </a:t>
            </a:r>
            <a:r>
              <a:rPr lang="en-US" sz="2517" u="none" strike="noStrike" dirty="0" err="1">
                <a:solidFill>
                  <a:srgbClr val="015AA0"/>
                </a:solidFill>
                <a:latin typeface="Glacial Indifference"/>
                <a:ea typeface="Glacial Indifference"/>
                <a:cs typeface="Glacial Indifference"/>
                <a:sym typeface="Glacial Indifference"/>
              </a:rPr>
              <a:t>amet</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consectetur</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adipiscing</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elit</a:t>
            </a:r>
            <a:r>
              <a:rPr lang="en-US" sz="2517" u="none" strike="noStrike" dirty="0">
                <a:solidFill>
                  <a:srgbClr val="015AA0"/>
                </a:solidFill>
                <a:latin typeface="Glacial Indifference"/>
                <a:ea typeface="Glacial Indifference"/>
                <a:cs typeface="Glacial Indifference"/>
                <a:sym typeface="Glacial Indifference"/>
              </a:rPr>
              <a:t>. Donec nec </a:t>
            </a:r>
            <a:r>
              <a:rPr lang="en-US" sz="2517" u="none" strike="noStrike" dirty="0" err="1">
                <a:solidFill>
                  <a:srgbClr val="015AA0"/>
                </a:solidFill>
                <a:latin typeface="Glacial Indifference"/>
                <a:ea typeface="Glacial Indifference"/>
                <a:cs typeface="Glacial Indifference"/>
                <a:sym typeface="Glacial Indifference"/>
              </a:rPr>
              <a:t>orci</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consequat</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consectetur</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nibh</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eget</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venenatis</a:t>
            </a:r>
            <a:r>
              <a:rPr lang="en-US" sz="2517" u="none" strike="noStrike" dirty="0">
                <a:solidFill>
                  <a:srgbClr val="015AA0"/>
                </a:solidFill>
                <a:latin typeface="Glacial Indifference"/>
                <a:ea typeface="Glacial Indifference"/>
                <a:cs typeface="Glacial Indifference"/>
                <a:sym typeface="Glacial Indifference"/>
              </a:rPr>
              <a:t> eros. </a:t>
            </a:r>
            <a:r>
              <a:rPr lang="en-US" sz="2517" u="none" strike="noStrike" dirty="0" err="1">
                <a:solidFill>
                  <a:srgbClr val="015AA0"/>
                </a:solidFill>
                <a:latin typeface="Glacial Indifference"/>
                <a:ea typeface="Glacial Indifference"/>
                <a:cs typeface="Glacial Indifference"/>
                <a:sym typeface="Glacial Indifference"/>
              </a:rPr>
              <a:t>Fusce</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mauris</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urna</a:t>
            </a:r>
            <a:r>
              <a:rPr lang="en-US" sz="2517" u="none" strike="noStrike" dirty="0">
                <a:solidFill>
                  <a:srgbClr val="015AA0"/>
                </a:solidFill>
                <a:latin typeface="Glacial Indifference"/>
                <a:ea typeface="Glacial Indifference"/>
                <a:cs typeface="Glacial Indifference"/>
                <a:sym typeface="Glacial Indifference"/>
              </a:rPr>
              <a:t>, </a:t>
            </a:r>
            <a:r>
              <a:rPr lang="en-US" sz="2517" u="none" strike="noStrike" dirty="0" err="1">
                <a:solidFill>
                  <a:srgbClr val="015AA0"/>
                </a:solidFill>
                <a:latin typeface="Glacial Indifference"/>
                <a:ea typeface="Glacial Indifference"/>
                <a:cs typeface="Glacial Indifference"/>
                <a:sym typeface="Glacial Indifference"/>
              </a:rPr>
              <a:t>placerat</a:t>
            </a:r>
            <a:r>
              <a:rPr lang="en-US" sz="2517" u="none" strike="noStrike" dirty="0">
                <a:solidFill>
                  <a:srgbClr val="015AA0"/>
                </a:solidFill>
                <a:latin typeface="Glacial Indifference"/>
                <a:ea typeface="Glacial Indifference"/>
                <a:cs typeface="Glacial Indifference"/>
                <a:sym typeface="Glacial Indifference"/>
              </a:rPr>
              <a:t>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20117" y="1896236"/>
            <a:ext cx="5539183" cy="6979372"/>
            <a:chOff x="0" y="0"/>
            <a:chExt cx="970218" cy="1222475"/>
          </a:xfrm>
        </p:grpSpPr>
        <p:sp>
          <p:nvSpPr>
            <p:cNvPr id="3" name="Freeform 3"/>
            <p:cNvSpPr/>
            <p:nvPr/>
          </p:nvSpPr>
          <p:spPr>
            <a:xfrm>
              <a:off x="0" y="0"/>
              <a:ext cx="970218" cy="1222475"/>
            </a:xfrm>
            <a:custGeom>
              <a:avLst/>
              <a:gdLst/>
              <a:ahLst/>
              <a:cxnLst/>
              <a:rect l="l" t="t" r="r" b="b"/>
              <a:pathLst>
                <a:path w="970218" h="1222475">
                  <a:moveTo>
                    <a:pt x="79667" y="0"/>
                  </a:moveTo>
                  <a:lnTo>
                    <a:pt x="890551" y="0"/>
                  </a:lnTo>
                  <a:cubicBezTo>
                    <a:pt x="911680" y="0"/>
                    <a:pt x="931944" y="8393"/>
                    <a:pt x="946884" y="23334"/>
                  </a:cubicBezTo>
                  <a:cubicBezTo>
                    <a:pt x="961825" y="38274"/>
                    <a:pt x="970218" y="58538"/>
                    <a:pt x="970218" y="79667"/>
                  </a:cubicBezTo>
                  <a:lnTo>
                    <a:pt x="970218" y="1142808"/>
                  </a:lnTo>
                  <a:cubicBezTo>
                    <a:pt x="970218" y="1163937"/>
                    <a:pt x="961825" y="1184201"/>
                    <a:pt x="946884" y="1199141"/>
                  </a:cubicBezTo>
                  <a:cubicBezTo>
                    <a:pt x="931944" y="1214081"/>
                    <a:pt x="911680" y="1222475"/>
                    <a:pt x="890551" y="1222475"/>
                  </a:cubicBezTo>
                  <a:lnTo>
                    <a:pt x="79667" y="1222475"/>
                  </a:lnTo>
                  <a:cubicBezTo>
                    <a:pt x="58538" y="1222475"/>
                    <a:pt x="38274" y="1214081"/>
                    <a:pt x="23334" y="1199141"/>
                  </a:cubicBezTo>
                  <a:cubicBezTo>
                    <a:pt x="8393" y="1184201"/>
                    <a:pt x="0" y="1163937"/>
                    <a:pt x="0" y="1142808"/>
                  </a:cubicBezTo>
                  <a:lnTo>
                    <a:pt x="0" y="79667"/>
                  </a:lnTo>
                  <a:cubicBezTo>
                    <a:pt x="0" y="58538"/>
                    <a:pt x="8393" y="38274"/>
                    <a:pt x="23334" y="23334"/>
                  </a:cubicBezTo>
                  <a:cubicBezTo>
                    <a:pt x="38274" y="8393"/>
                    <a:pt x="58538" y="0"/>
                    <a:pt x="79667" y="0"/>
                  </a:cubicBezTo>
                  <a:close/>
                </a:path>
              </a:pathLst>
            </a:custGeom>
            <a:blipFill>
              <a:blip r:embed="rId2"/>
              <a:stretch>
                <a:fillRect l="-44414" r="-44414"/>
              </a:stretch>
            </a:blipFill>
            <a:ln w="76200" cap="rnd">
              <a:gradFill>
                <a:gsLst>
                  <a:gs pos="0">
                    <a:srgbClr val="FED40D">
                      <a:alpha val="100000"/>
                    </a:srgbClr>
                  </a:gs>
                  <a:gs pos="50000">
                    <a:srgbClr val="E1AB0B">
                      <a:alpha val="100000"/>
                    </a:srgbClr>
                  </a:gs>
                  <a:gs pos="100000">
                    <a:srgbClr val="B17001">
                      <a:alpha val="100000"/>
                    </a:srgbClr>
                  </a:gs>
                </a:gsLst>
                <a:path path="circle">
                  <a:fillToRect r="100000" b="100000"/>
                </a:path>
                <a:tileRect l="-100000" t="-100000"/>
              </a:gradFill>
              <a:prstDash val="solid"/>
              <a:round/>
            </a:ln>
          </p:spPr>
          <p:txBody>
            <a:bodyPr/>
            <a:lstStyle/>
            <a:p>
              <a:endParaRPr lang="es-CO"/>
            </a:p>
          </p:txBody>
        </p:sp>
      </p:grpSp>
      <p:grpSp>
        <p:nvGrpSpPr>
          <p:cNvPr id="4" name="Group 4"/>
          <p:cNvGrpSpPr/>
          <p:nvPr/>
        </p:nvGrpSpPr>
        <p:grpSpPr>
          <a:xfrm>
            <a:off x="2987971" y="3079134"/>
            <a:ext cx="608032" cy="5906021"/>
            <a:chOff x="0" y="0"/>
            <a:chExt cx="127000" cy="1233998"/>
          </a:xfrm>
        </p:grpSpPr>
        <p:sp>
          <p:nvSpPr>
            <p:cNvPr id="5" name="Freeform 5"/>
            <p:cNvSpPr/>
            <p:nvPr/>
          </p:nvSpPr>
          <p:spPr>
            <a:xfrm>
              <a:off x="0" y="0"/>
              <a:ext cx="127000" cy="1233998"/>
            </a:xfrm>
            <a:custGeom>
              <a:avLst/>
              <a:gdLst/>
              <a:ahLst/>
              <a:cxnLst/>
              <a:rect l="l" t="t" r="r" b="b"/>
              <a:pathLst>
                <a:path w="127000" h="1233998">
                  <a:moveTo>
                    <a:pt x="127000" y="63500"/>
                  </a:moveTo>
                  <a:lnTo>
                    <a:pt x="127000" y="1170498"/>
                  </a:lnTo>
                  <a:cubicBezTo>
                    <a:pt x="127000" y="1187340"/>
                    <a:pt x="120310" y="1203491"/>
                    <a:pt x="108401" y="1215400"/>
                  </a:cubicBezTo>
                  <a:cubicBezTo>
                    <a:pt x="96493" y="1227308"/>
                    <a:pt x="80341" y="1233998"/>
                    <a:pt x="63500" y="1233998"/>
                  </a:cubicBezTo>
                  <a:lnTo>
                    <a:pt x="63500" y="1233998"/>
                  </a:lnTo>
                  <a:cubicBezTo>
                    <a:pt x="28430" y="1233998"/>
                    <a:pt x="0" y="1205568"/>
                    <a:pt x="0" y="1170498"/>
                  </a:cubicBezTo>
                  <a:lnTo>
                    <a:pt x="0" y="63500"/>
                  </a:lnTo>
                  <a:cubicBezTo>
                    <a:pt x="0" y="28430"/>
                    <a:pt x="28430" y="0"/>
                    <a:pt x="63500" y="0"/>
                  </a:cubicBezTo>
                  <a:lnTo>
                    <a:pt x="63500" y="0"/>
                  </a:lnTo>
                  <a:cubicBezTo>
                    <a:pt x="98570" y="0"/>
                    <a:pt x="127000" y="28430"/>
                    <a:pt x="127000" y="63500"/>
                  </a:cubicBezTo>
                  <a:close/>
                </a:path>
              </a:pathLst>
            </a:custGeom>
            <a:solidFill>
              <a:srgbClr val="015AA0"/>
            </a:solidFill>
            <a:ln cap="rnd">
              <a:noFill/>
              <a:prstDash val="solid"/>
              <a:round/>
            </a:ln>
          </p:spPr>
          <p:txBody>
            <a:bodyPr/>
            <a:lstStyle/>
            <a:p>
              <a:endParaRPr lang="es-CO"/>
            </a:p>
          </p:txBody>
        </p:sp>
        <p:sp>
          <p:nvSpPr>
            <p:cNvPr id="6" name="TextBox 6"/>
            <p:cNvSpPr txBox="1"/>
            <p:nvPr/>
          </p:nvSpPr>
          <p:spPr>
            <a:xfrm>
              <a:off x="0" y="-47625"/>
              <a:ext cx="127000" cy="1281623"/>
            </a:xfrm>
            <a:prstGeom prst="rect">
              <a:avLst/>
            </a:prstGeom>
          </p:spPr>
          <p:txBody>
            <a:bodyPr lIns="50800" tIns="50800" rIns="50800" bIns="50800" rtlCol="0" anchor="ctr"/>
            <a:lstStyle/>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1</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2</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3</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4</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5</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6</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7</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8</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9</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10</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11</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12</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13</a:t>
              </a:r>
            </a:p>
            <a:p>
              <a:pPr marL="0" lvl="1" indent="0" algn="ctr">
                <a:lnSpc>
                  <a:spcPts val="3031"/>
                </a:lnSpc>
                <a:spcBef>
                  <a:spcPct val="0"/>
                </a:spcBef>
              </a:pPr>
              <a:r>
                <a:rPr lang="en-US" sz="2165" u="none" strike="noStrike" dirty="0">
                  <a:solidFill>
                    <a:srgbClr val="FFFFFF"/>
                  </a:solidFill>
                  <a:latin typeface="Glacial Indifference"/>
                  <a:ea typeface="Glacial Indifference"/>
                  <a:cs typeface="Glacial Indifference"/>
                  <a:sym typeface="Glacial Indifference"/>
                </a:rPr>
                <a:t>14</a:t>
              </a:r>
            </a:p>
          </p:txBody>
        </p:sp>
      </p:grpSp>
      <p:sp>
        <p:nvSpPr>
          <p:cNvPr id="7" name="Freeform 7"/>
          <p:cNvSpPr/>
          <p:nvPr/>
        </p:nvSpPr>
        <p:spPr>
          <a:xfrm>
            <a:off x="577160" y="438755"/>
            <a:ext cx="1756668" cy="2049446"/>
          </a:xfrm>
          <a:custGeom>
            <a:avLst/>
            <a:gdLst/>
            <a:ahLst/>
            <a:cxnLst/>
            <a:rect l="l" t="t" r="r" b="b"/>
            <a:pathLst>
              <a:path w="1756668" h="2049446">
                <a:moveTo>
                  <a:pt x="0" y="0"/>
                </a:moveTo>
                <a:lnTo>
                  <a:pt x="1756668" y="0"/>
                </a:lnTo>
                <a:lnTo>
                  <a:pt x="1756668" y="2049447"/>
                </a:lnTo>
                <a:lnTo>
                  <a:pt x="0" y="2049447"/>
                </a:lnTo>
                <a:lnTo>
                  <a:pt x="0" y="0"/>
                </a:lnTo>
                <a:close/>
              </a:path>
            </a:pathLst>
          </a:custGeom>
          <a:blipFill>
            <a:blip r:embed="rId3"/>
            <a:stretch>
              <a:fillRect/>
            </a:stretch>
          </a:blipFill>
        </p:spPr>
        <p:txBody>
          <a:bodyPr/>
          <a:lstStyle/>
          <a:p>
            <a:endParaRPr lang="es-CO"/>
          </a:p>
        </p:txBody>
      </p:sp>
      <p:sp>
        <p:nvSpPr>
          <p:cNvPr id="8" name="Freeform 8"/>
          <p:cNvSpPr/>
          <p:nvPr/>
        </p:nvSpPr>
        <p:spPr>
          <a:xfrm>
            <a:off x="577160" y="8985155"/>
            <a:ext cx="1876298" cy="963224"/>
          </a:xfrm>
          <a:custGeom>
            <a:avLst/>
            <a:gdLst/>
            <a:ahLst/>
            <a:cxnLst/>
            <a:rect l="l" t="t" r="r" b="b"/>
            <a:pathLst>
              <a:path w="1876298" h="963224">
                <a:moveTo>
                  <a:pt x="0" y="0"/>
                </a:moveTo>
                <a:lnTo>
                  <a:pt x="1876298" y="0"/>
                </a:lnTo>
                <a:lnTo>
                  <a:pt x="1876298" y="963225"/>
                </a:lnTo>
                <a:lnTo>
                  <a:pt x="0" y="963225"/>
                </a:lnTo>
                <a:lnTo>
                  <a:pt x="0" y="0"/>
                </a:lnTo>
                <a:close/>
              </a:path>
            </a:pathLst>
          </a:custGeom>
          <a:blipFill>
            <a:blip r:embed="rId4"/>
            <a:stretch>
              <a:fillRect l="-133035" t="-26699" r="-123360" b="-43975"/>
            </a:stretch>
          </a:blipFill>
        </p:spPr>
        <p:txBody>
          <a:bodyPr/>
          <a:lstStyle/>
          <a:p>
            <a:endParaRPr lang="es-CO"/>
          </a:p>
        </p:txBody>
      </p:sp>
      <p:sp>
        <p:nvSpPr>
          <p:cNvPr id="9" name="TextBox 9"/>
          <p:cNvSpPr txBox="1"/>
          <p:nvPr/>
        </p:nvSpPr>
        <p:spPr>
          <a:xfrm>
            <a:off x="3908068" y="3405720"/>
            <a:ext cx="5429165" cy="5205224"/>
          </a:xfrm>
          <a:prstGeom prst="rect">
            <a:avLst/>
          </a:prstGeom>
        </p:spPr>
        <p:txBody>
          <a:bodyPr lIns="0" tIns="0" rIns="0" bIns="0" rtlCol="0" anchor="t">
            <a:spAutoFit/>
          </a:bodyPr>
          <a:lstStyle/>
          <a:p>
            <a:pPr marL="0" lvl="1" indent="0"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Resumen</a:t>
            </a:r>
            <a:r>
              <a:rPr lang="en-US" sz="2099" u="none" strike="noStrike" dirty="0">
                <a:solidFill>
                  <a:srgbClr val="015AA0"/>
                </a:solidFill>
                <a:latin typeface="Glacial Indifference"/>
                <a:ea typeface="Glacial Indifference"/>
                <a:cs typeface="Glacial Indifference"/>
                <a:sym typeface="Glacial Indifference"/>
              </a:rPr>
              <a:t> del Proyecto</a:t>
            </a:r>
          </a:p>
          <a:p>
            <a:pPr marL="0" lvl="1" indent="0"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Planteamiento</a:t>
            </a:r>
            <a:r>
              <a:rPr lang="en-US" sz="2099" u="none" strike="noStrike" dirty="0">
                <a:solidFill>
                  <a:srgbClr val="015AA0"/>
                </a:solidFill>
                <a:latin typeface="Glacial Indifference"/>
                <a:ea typeface="Glacial Indifference"/>
                <a:cs typeface="Glacial Indifference"/>
                <a:sym typeface="Glacial Indifference"/>
              </a:rPr>
              <a:t> del </a:t>
            </a:r>
            <a:r>
              <a:rPr lang="en-US" sz="2099" u="none" strike="noStrike" dirty="0" err="1">
                <a:solidFill>
                  <a:srgbClr val="015AA0"/>
                </a:solidFill>
                <a:latin typeface="Glacial Indifference"/>
                <a:ea typeface="Glacial Indifference"/>
                <a:cs typeface="Glacial Indifference"/>
                <a:sym typeface="Glacial Indifference"/>
              </a:rPr>
              <a:t>Problema</a:t>
            </a:r>
            <a:endParaRPr lang="en-US" sz="2099" u="none" strike="noStrike" dirty="0">
              <a:solidFill>
                <a:srgbClr val="015AA0"/>
              </a:solidFill>
              <a:latin typeface="Glacial Indifference"/>
              <a:ea typeface="Glacial Indifference"/>
              <a:cs typeface="Glacial Indifference"/>
              <a:sym typeface="Glacial Indifference"/>
            </a:endParaRPr>
          </a:p>
          <a:p>
            <a:pPr marL="0" lvl="1" indent="0"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Objetivos</a:t>
            </a:r>
            <a:r>
              <a:rPr lang="en-US" sz="2099" u="none" strike="noStrike" dirty="0">
                <a:solidFill>
                  <a:srgbClr val="015AA0"/>
                </a:solidFill>
                <a:latin typeface="Glacial Indifference"/>
                <a:ea typeface="Glacial Indifference"/>
                <a:cs typeface="Glacial Indifference"/>
                <a:sym typeface="Glacial Indifference"/>
              </a:rPr>
              <a:t> Generales y </a:t>
            </a:r>
            <a:r>
              <a:rPr lang="en-US" sz="2099" u="none" strike="noStrike" dirty="0" err="1">
                <a:solidFill>
                  <a:srgbClr val="015AA0"/>
                </a:solidFill>
                <a:latin typeface="Glacial Indifference"/>
                <a:ea typeface="Glacial Indifference"/>
                <a:cs typeface="Glacial Indifference"/>
                <a:sym typeface="Glacial Indifference"/>
              </a:rPr>
              <a:t>Específicos</a:t>
            </a:r>
            <a:endParaRPr lang="en-US" sz="2099" u="none" strike="noStrike" dirty="0">
              <a:solidFill>
                <a:srgbClr val="015AA0"/>
              </a:solidFill>
              <a:latin typeface="Glacial Indifference"/>
              <a:ea typeface="Glacial Indifference"/>
              <a:cs typeface="Glacial Indifference"/>
              <a:sym typeface="Glacial Indifference"/>
            </a:endParaRPr>
          </a:p>
          <a:p>
            <a:pPr marL="0" lvl="1" indent="0"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Justificación</a:t>
            </a:r>
            <a:r>
              <a:rPr lang="en-US" sz="2099" u="none" strike="noStrike" dirty="0">
                <a:solidFill>
                  <a:srgbClr val="015AA0"/>
                </a:solidFill>
                <a:latin typeface="Glacial Indifference"/>
                <a:ea typeface="Glacial Indifference"/>
                <a:cs typeface="Glacial Indifference"/>
                <a:sym typeface="Glacial Indifference"/>
              </a:rPr>
              <a:t> del Estudio</a:t>
            </a:r>
          </a:p>
          <a:p>
            <a:pPr marL="0" lvl="1" indent="0" algn="l">
              <a:lnSpc>
                <a:spcPts val="2939"/>
              </a:lnSpc>
              <a:spcBef>
                <a:spcPct val="0"/>
              </a:spcBef>
            </a:pPr>
            <a:r>
              <a:rPr lang="en-US" sz="2099" u="none" strike="noStrike" dirty="0">
                <a:solidFill>
                  <a:srgbClr val="015AA0"/>
                </a:solidFill>
                <a:latin typeface="Glacial Indifference"/>
                <a:ea typeface="Glacial Indifference"/>
                <a:cs typeface="Glacial Indifference"/>
                <a:sym typeface="Glacial Indifference"/>
              </a:rPr>
              <a:t>Marco </a:t>
            </a:r>
            <a:r>
              <a:rPr lang="en-US" sz="2099" u="none" strike="noStrike" dirty="0" err="1">
                <a:solidFill>
                  <a:srgbClr val="015AA0"/>
                </a:solidFill>
                <a:latin typeface="Glacial Indifference"/>
                <a:ea typeface="Glacial Indifference"/>
                <a:cs typeface="Glacial Indifference"/>
                <a:sym typeface="Glacial Indifference"/>
              </a:rPr>
              <a:t>Teórico</a:t>
            </a:r>
            <a:r>
              <a:rPr lang="en-US" sz="2099" u="none" strike="noStrike" dirty="0">
                <a:solidFill>
                  <a:srgbClr val="015AA0"/>
                </a:solidFill>
                <a:latin typeface="Glacial Indifference"/>
                <a:ea typeface="Glacial Indifference"/>
                <a:cs typeface="Glacial Indifference"/>
                <a:sym typeface="Glacial Indifference"/>
              </a:rPr>
              <a:t> y Conceptual</a:t>
            </a:r>
          </a:p>
          <a:p>
            <a:pPr marL="0" lvl="1" indent="0"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Hipótesis</a:t>
            </a:r>
            <a:r>
              <a:rPr lang="en-US" sz="2099" u="none" strike="noStrike" dirty="0">
                <a:solidFill>
                  <a:srgbClr val="015AA0"/>
                </a:solidFill>
                <a:latin typeface="Glacial Indifference"/>
                <a:ea typeface="Glacial Indifference"/>
                <a:cs typeface="Glacial Indifference"/>
                <a:sym typeface="Glacial Indifference"/>
              </a:rPr>
              <a:t> o </a:t>
            </a:r>
            <a:r>
              <a:rPr lang="en-US" sz="2099" u="none" strike="noStrike" dirty="0" err="1">
                <a:solidFill>
                  <a:srgbClr val="015AA0"/>
                </a:solidFill>
                <a:latin typeface="Glacial Indifference"/>
                <a:ea typeface="Glacial Indifference"/>
                <a:cs typeface="Glacial Indifference"/>
                <a:sym typeface="Glacial Indifference"/>
              </a:rPr>
              <a:t>Preguntas</a:t>
            </a:r>
            <a:r>
              <a:rPr lang="en-US" sz="2099" u="none" strike="noStrike" dirty="0">
                <a:solidFill>
                  <a:srgbClr val="015AA0"/>
                </a:solidFill>
                <a:latin typeface="Glacial Indifference"/>
                <a:ea typeface="Glacial Indifference"/>
                <a:cs typeface="Glacial Indifference"/>
                <a:sym typeface="Glacial Indifference"/>
              </a:rPr>
              <a:t> de </a:t>
            </a:r>
            <a:r>
              <a:rPr lang="en-US" sz="2099" u="none" strike="noStrike" dirty="0" err="1">
                <a:solidFill>
                  <a:srgbClr val="015AA0"/>
                </a:solidFill>
                <a:latin typeface="Glacial Indifference"/>
                <a:ea typeface="Glacial Indifference"/>
                <a:cs typeface="Glacial Indifference"/>
                <a:sym typeface="Glacial Indifference"/>
              </a:rPr>
              <a:t>Investigación</a:t>
            </a:r>
            <a:endParaRPr lang="en-US" sz="2099" u="none" strike="noStrike" dirty="0">
              <a:solidFill>
                <a:srgbClr val="015AA0"/>
              </a:solidFill>
              <a:latin typeface="Glacial Indifference"/>
              <a:ea typeface="Glacial Indifference"/>
              <a:cs typeface="Glacial Indifference"/>
              <a:sym typeface="Glacial Indifference"/>
            </a:endParaRPr>
          </a:p>
          <a:p>
            <a:pPr marL="0" lvl="1" indent="0"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Metodología</a:t>
            </a:r>
            <a:r>
              <a:rPr lang="en-US" sz="2099" u="none" strike="noStrike" dirty="0">
                <a:solidFill>
                  <a:srgbClr val="015AA0"/>
                </a:solidFill>
                <a:latin typeface="Glacial Indifference"/>
                <a:ea typeface="Glacial Indifference"/>
                <a:cs typeface="Glacial Indifference"/>
                <a:sym typeface="Glacial Indifference"/>
              </a:rPr>
              <a:t> </a:t>
            </a:r>
            <a:r>
              <a:rPr lang="en-US" sz="2099" u="none" strike="noStrike" dirty="0" err="1">
                <a:solidFill>
                  <a:srgbClr val="015AA0"/>
                </a:solidFill>
                <a:latin typeface="Glacial Indifference"/>
                <a:ea typeface="Glacial Indifference"/>
                <a:cs typeface="Glacial Indifference"/>
                <a:sym typeface="Glacial Indifference"/>
              </a:rPr>
              <a:t>Aplicada</a:t>
            </a:r>
            <a:endParaRPr lang="en-US" sz="2099" u="none" strike="noStrike" dirty="0">
              <a:solidFill>
                <a:srgbClr val="015AA0"/>
              </a:solidFill>
              <a:latin typeface="Glacial Indifference"/>
              <a:ea typeface="Glacial Indifference"/>
              <a:cs typeface="Glacial Indifference"/>
              <a:sym typeface="Glacial Indifference"/>
            </a:endParaRP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Diseño</a:t>
            </a:r>
            <a:r>
              <a:rPr lang="en-US" sz="2099" u="none" strike="noStrike" dirty="0">
                <a:solidFill>
                  <a:srgbClr val="015AA0"/>
                </a:solidFill>
                <a:latin typeface="Glacial Indifference"/>
                <a:ea typeface="Glacial Indifference"/>
                <a:cs typeface="Glacial Indifference"/>
                <a:sym typeface="Glacial Indifference"/>
              </a:rPr>
              <a:t> de </a:t>
            </a:r>
            <a:r>
              <a:rPr lang="en-US" sz="2099" u="none" strike="noStrike" dirty="0" err="1">
                <a:solidFill>
                  <a:srgbClr val="015AA0"/>
                </a:solidFill>
                <a:latin typeface="Glacial Indifference"/>
                <a:ea typeface="Glacial Indifference"/>
                <a:cs typeface="Glacial Indifference"/>
                <a:sym typeface="Glacial Indifference"/>
              </a:rPr>
              <a:t>Investigación</a:t>
            </a:r>
            <a:endParaRPr lang="en-US" sz="2099" u="none" strike="noStrike" dirty="0">
              <a:solidFill>
                <a:srgbClr val="015AA0"/>
              </a:solidFill>
              <a:latin typeface="Glacial Indifference"/>
              <a:ea typeface="Glacial Indifference"/>
              <a:cs typeface="Glacial Indifference"/>
              <a:sym typeface="Glacial Indifference"/>
            </a:endParaRP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Análisis</a:t>
            </a:r>
            <a:r>
              <a:rPr lang="en-US" sz="2099" u="none" strike="noStrike" dirty="0">
                <a:solidFill>
                  <a:srgbClr val="015AA0"/>
                </a:solidFill>
                <a:latin typeface="Glacial Indifference"/>
                <a:ea typeface="Glacial Indifference"/>
                <a:cs typeface="Glacial Indifference"/>
                <a:sym typeface="Glacial Indifference"/>
              </a:rPr>
              <a:t> de Datos</a:t>
            </a: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Resultados</a:t>
            </a:r>
            <a:r>
              <a:rPr lang="en-US" sz="2099" u="none" strike="noStrike" dirty="0">
                <a:solidFill>
                  <a:srgbClr val="015AA0"/>
                </a:solidFill>
                <a:latin typeface="Glacial Indifference"/>
                <a:ea typeface="Glacial Indifference"/>
                <a:cs typeface="Glacial Indifference"/>
                <a:sym typeface="Glacial Indifference"/>
              </a:rPr>
              <a:t> </a:t>
            </a:r>
            <a:r>
              <a:rPr lang="en-US" sz="2099" u="none" strike="noStrike" dirty="0" err="1">
                <a:solidFill>
                  <a:srgbClr val="015AA0"/>
                </a:solidFill>
                <a:latin typeface="Glacial Indifference"/>
                <a:ea typeface="Glacial Indifference"/>
                <a:cs typeface="Glacial Indifference"/>
                <a:sym typeface="Glacial Indifference"/>
              </a:rPr>
              <a:t>Relevantes</a:t>
            </a:r>
            <a:endParaRPr lang="en-US" sz="2099" u="none" strike="noStrike" dirty="0">
              <a:solidFill>
                <a:srgbClr val="015AA0"/>
              </a:solidFill>
              <a:latin typeface="Glacial Indifference"/>
              <a:ea typeface="Glacial Indifference"/>
              <a:cs typeface="Glacial Indifference"/>
              <a:sym typeface="Glacial Indifference"/>
            </a:endParaRP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Discusión</a:t>
            </a:r>
            <a:r>
              <a:rPr lang="en-US" sz="2099" u="none" strike="noStrike" dirty="0">
                <a:solidFill>
                  <a:srgbClr val="015AA0"/>
                </a:solidFill>
                <a:latin typeface="Glacial Indifference"/>
                <a:ea typeface="Glacial Indifference"/>
                <a:cs typeface="Glacial Indifference"/>
                <a:sym typeface="Glacial Indifference"/>
              </a:rPr>
              <a:t> de </a:t>
            </a:r>
            <a:r>
              <a:rPr lang="en-US" sz="2099" u="none" strike="noStrike" dirty="0" err="1">
                <a:solidFill>
                  <a:srgbClr val="015AA0"/>
                </a:solidFill>
                <a:latin typeface="Glacial Indifference"/>
                <a:ea typeface="Glacial Indifference"/>
                <a:cs typeface="Glacial Indifference"/>
                <a:sym typeface="Glacial Indifference"/>
              </a:rPr>
              <a:t>Resultados</a:t>
            </a:r>
            <a:endParaRPr lang="en-US" sz="2099" u="none" strike="noStrike" dirty="0">
              <a:solidFill>
                <a:srgbClr val="015AA0"/>
              </a:solidFill>
              <a:latin typeface="Glacial Indifference"/>
              <a:ea typeface="Glacial Indifference"/>
              <a:cs typeface="Glacial Indifference"/>
              <a:sym typeface="Glacial Indifference"/>
            </a:endParaRP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Conclusiones</a:t>
            </a:r>
            <a:r>
              <a:rPr lang="en-US" sz="2099" u="none" strike="noStrike" dirty="0">
                <a:solidFill>
                  <a:srgbClr val="015AA0"/>
                </a:solidFill>
                <a:latin typeface="Glacial Indifference"/>
                <a:ea typeface="Glacial Indifference"/>
                <a:cs typeface="Glacial Indifference"/>
                <a:sym typeface="Glacial Indifference"/>
              </a:rPr>
              <a:t> </a:t>
            </a:r>
            <a:r>
              <a:rPr lang="en-US" sz="2099" u="none" strike="noStrike" dirty="0" err="1">
                <a:solidFill>
                  <a:srgbClr val="015AA0"/>
                </a:solidFill>
                <a:latin typeface="Glacial Indifference"/>
                <a:ea typeface="Glacial Indifference"/>
                <a:cs typeface="Glacial Indifference"/>
                <a:sym typeface="Glacial Indifference"/>
              </a:rPr>
              <a:t>Principales</a:t>
            </a:r>
            <a:endParaRPr lang="en-US" sz="2099" u="none" strike="noStrike" dirty="0">
              <a:solidFill>
                <a:srgbClr val="015AA0"/>
              </a:solidFill>
              <a:latin typeface="Glacial Indifference"/>
              <a:ea typeface="Glacial Indifference"/>
              <a:cs typeface="Glacial Indifference"/>
              <a:sym typeface="Glacial Indifference"/>
            </a:endParaRP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Recomendaciones</a:t>
            </a:r>
            <a:r>
              <a:rPr lang="en-US" sz="2099" u="none" strike="noStrike" dirty="0">
                <a:solidFill>
                  <a:srgbClr val="015AA0"/>
                </a:solidFill>
                <a:latin typeface="Glacial Indifference"/>
                <a:ea typeface="Glacial Indifference"/>
                <a:cs typeface="Glacial Indifference"/>
                <a:sym typeface="Glacial Indifference"/>
              </a:rPr>
              <a:t> o </a:t>
            </a:r>
            <a:r>
              <a:rPr lang="en-US" sz="2099" u="none" strike="noStrike" dirty="0" err="1">
                <a:solidFill>
                  <a:srgbClr val="015AA0"/>
                </a:solidFill>
                <a:latin typeface="Glacial Indifference"/>
                <a:ea typeface="Glacial Indifference"/>
                <a:cs typeface="Glacial Indifference"/>
                <a:sym typeface="Glacial Indifference"/>
              </a:rPr>
              <a:t>Aplicaciones</a:t>
            </a:r>
            <a:endParaRPr lang="en-US" sz="2099" u="none" strike="noStrike" dirty="0">
              <a:solidFill>
                <a:srgbClr val="015AA0"/>
              </a:solidFill>
              <a:latin typeface="Glacial Indifference"/>
              <a:ea typeface="Glacial Indifference"/>
              <a:cs typeface="Glacial Indifference"/>
              <a:sym typeface="Glacial Indifference"/>
            </a:endParaRPr>
          </a:p>
          <a:p>
            <a:pPr algn="l">
              <a:lnSpc>
                <a:spcPts val="2939"/>
              </a:lnSpc>
              <a:spcBef>
                <a:spcPct val="0"/>
              </a:spcBef>
            </a:pPr>
            <a:r>
              <a:rPr lang="en-US" sz="2099" u="none" strike="noStrike" dirty="0" err="1">
                <a:solidFill>
                  <a:srgbClr val="015AA0"/>
                </a:solidFill>
                <a:latin typeface="Glacial Indifference"/>
                <a:ea typeface="Glacial Indifference"/>
                <a:cs typeface="Glacial Indifference"/>
                <a:sym typeface="Glacial Indifference"/>
              </a:rPr>
              <a:t>Referencias</a:t>
            </a:r>
            <a:r>
              <a:rPr lang="en-US" sz="2099" u="none" strike="noStrike" dirty="0">
                <a:solidFill>
                  <a:srgbClr val="015AA0"/>
                </a:solidFill>
                <a:latin typeface="Glacial Indifference"/>
                <a:ea typeface="Glacial Indifference"/>
                <a:cs typeface="Glacial Indifference"/>
                <a:sym typeface="Glacial Indifference"/>
              </a:rPr>
              <a:t> y </a:t>
            </a:r>
            <a:r>
              <a:rPr lang="en-US" sz="2099" u="none" strike="noStrike" dirty="0" err="1">
                <a:solidFill>
                  <a:srgbClr val="015AA0"/>
                </a:solidFill>
                <a:latin typeface="Glacial Indifference"/>
                <a:ea typeface="Glacial Indifference"/>
                <a:cs typeface="Glacial Indifference"/>
                <a:sym typeface="Glacial Indifference"/>
              </a:rPr>
              <a:t>Bibliografía</a:t>
            </a:r>
            <a:endParaRPr lang="en-US" sz="2099" u="none" strike="noStrike" dirty="0">
              <a:solidFill>
                <a:srgbClr val="015AA0"/>
              </a:solidFill>
              <a:latin typeface="Glacial Indifference"/>
              <a:ea typeface="Glacial Indifference"/>
              <a:cs typeface="Glacial Indifference"/>
              <a:sym typeface="Glacial Indifference"/>
            </a:endParaRPr>
          </a:p>
        </p:txBody>
      </p:sp>
      <p:sp>
        <p:nvSpPr>
          <p:cNvPr id="10" name="TextBox 10"/>
          <p:cNvSpPr txBox="1"/>
          <p:nvPr/>
        </p:nvSpPr>
        <p:spPr>
          <a:xfrm>
            <a:off x="2987971" y="1896236"/>
            <a:ext cx="6603148" cy="770662"/>
          </a:xfrm>
          <a:prstGeom prst="rect">
            <a:avLst/>
          </a:prstGeom>
        </p:spPr>
        <p:txBody>
          <a:bodyPr lIns="0" tIns="0" rIns="0" bIns="0" rtlCol="0" anchor="t">
            <a:spAutoFit/>
          </a:bodyPr>
          <a:lstStyle/>
          <a:p>
            <a:pPr algn="l">
              <a:lnSpc>
                <a:spcPts val="6022"/>
              </a:lnSpc>
            </a:pPr>
            <a:r>
              <a:rPr lang="en-US" sz="5061" dirty="0" err="1">
                <a:solidFill>
                  <a:srgbClr val="015AA0"/>
                </a:solidFill>
                <a:latin typeface="DM Serif Display"/>
                <a:ea typeface="DM Serif Display"/>
                <a:cs typeface="DM Serif Display"/>
                <a:sym typeface="DM Serif Display"/>
              </a:rPr>
              <a:t>Tabla</a:t>
            </a:r>
            <a:r>
              <a:rPr lang="en-US" sz="5061" dirty="0">
                <a:solidFill>
                  <a:srgbClr val="015AA0"/>
                </a:solidFill>
                <a:latin typeface="DM Serif Display"/>
                <a:ea typeface="DM Serif Display"/>
                <a:cs typeface="DM Serif Display"/>
                <a:sym typeface="DM Serif Display"/>
              </a:rPr>
              <a:t> de </a:t>
            </a:r>
            <a:r>
              <a:rPr lang="en-US" sz="5061" dirty="0" err="1">
                <a:solidFill>
                  <a:srgbClr val="015AA0"/>
                </a:solidFill>
                <a:latin typeface="DM Serif Display"/>
                <a:ea typeface="DM Serif Display"/>
                <a:cs typeface="DM Serif Display"/>
                <a:sym typeface="DM Serif Display"/>
              </a:rPr>
              <a:t>Contenido</a:t>
            </a:r>
            <a:endParaRPr lang="en-US" sz="5061" dirty="0">
              <a:solidFill>
                <a:srgbClr val="015AA0"/>
              </a:solidFill>
              <a:latin typeface="DM Serif Display"/>
              <a:ea typeface="DM Serif Display"/>
              <a:cs typeface="DM Serif Display"/>
              <a:sym typeface="DM Serif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s-CO"/>
          </a:p>
        </p:txBody>
      </p:sp>
      <p:sp>
        <p:nvSpPr>
          <p:cNvPr id="3" name="Freeform 3"/>
          <p:cNvSpPr/>
          <p:nvPr/>
        </p:nvSpPr>
        <p:spPr>
          <a:xfrm>
            <a:off x="16283567" y="499268"/>
            <a:ext cx="1756668" cy="2049446"/>
          </a:xfrm>
          <a:custGeom>
            <a:avLst/>
            <a:gdLst/>
            <a:ahLst/>
            <a:cxnLst/>
            <a:rect l="l" t="t" r="r" b="b"/>
            <a:pathLst>
              <a:path w="1756668" h="2049446">
                <a:moveTo>
                  <a:pt x="0" y="0"/>
                </a:moveTo>
                <a:lnTo>
                  <a:pt x="1756668" y="0"/>
                </a:lnTo>
                <a:lnTo>
                  <a:pt x="1756668" y="2049446"/>
                </a:lnTo>
                <a:lnTo>
                  <a:pt x="0" y="2049446"/>
                </a:lnTo>
                <a:lnTo>
                  <a:pt x="0" y="0"/>
                </a:lnTo>
                <a:close/>
              </a:path>
            </a:pathLst>
          </a:custGeom>
          <a:blipFill>
            <a:blip r:embed="rId3"/>
            <a:stretch>
              <a:fillRect/>
            </a:stretch>
          </a:blipFill>
        </p:spPr>
        <p:txBody>
          <a:bodyPr/>
          <a:lstStyle/>
          <a:p>
            <a:endParaRPr lang="es-CO"/>
          </a:p>
        </p:txBody>
      </p:sp>
      <p:sp>
        <p:nvSpPr>
          <p:cNvPr id="4" name="Freeform 4"/>
          <p:cNvSpPr/>
          <p:nvPr/>
        </p:nvSpPr>
        <p:spPr>
          <a:xfrm>
            <a:off x="577160" y="8985155"/>
            <a:ext cx="1876298" cy="963224"/>
          </a:xfrm>
          <a:custGeom>
            <a:avLst/>
            <a:gdLst/>
            <a:ahLst/>
            <a:cxnLst/>
            <a:rect l="l" t="t" r="r" b="b"/>
            <a:pathLst>
              <a:path w="1876298" h="963224">
                <a:moveTo>
                  <a:pt x="0" y="0"/>
                </a:moveTo>
                <a:lnTo>
                  <a:pt x="1876298" y="0"/>
                </a:lnTo>
                <a:lnTo>
                  <a:pt x="1876298" y="963225"/>
                </a:lnTo>
                <a:lnTo>
                  <a:pt x="0" y="963225"/>
                </a:lnTo>
                <a:lnTo>
                  <a:pt x="0" y="0"/>
                </a:lnTo>
                <a:close/>
              </a:path>
            </a:pathLst>
          </a:custGeom>
          <a:blipFill>
            <a:blip r:embed="rId4"/>
            <a:stretch>
              <a:fillRect l="-133035" t="-26699" r="-123360" b="-43975"/>
            </a:stretch>
          </a:blipFill>
        </p:spPr>
        <p:txBody>
          <a:bodyPr/>
          <a:lstStyle/>
          <a:p>
            <a:endParaRPr lang="es-CO"/>
          </a:p>
        </p:txBody>
      </p:sp>
      <p:sp>
        <p:nvSpPr>
          <p:cNvPr id="5" name="Freeform 5"/>
          <p:cNvSpPr/>
          <p:nvPr/>
        </p:nvSpPr>
        <p:spPr>
          <a:xfrm>
            <a:off x="577160" y="1028700"/>
            <a:ext cx="7073693" cy="4720083"/>
          </a:xfrm>
          <a:custGeom>
            <a:avLst/>
            <a:gdLst/>
            <a:ahLst/>
            <a:cxnLst/>
            <a:rect l="l" t="t" r="r" b="b"/>
            <a:pathLst>
              <a:path w="7073693" h="4720083">
                <a:moveTo>
                  <a:pt x="0" y="0"/>
                </a:moveTo>
                <a:lnTo>
                  <a:pt x="7073693" y="0"/>
                </a:lnTo>
                <a:lnTo>
                  <a:pt x="7073693" y="4720083"/>
                </a:lnTo>
                <a:lnTo>
                  <a:pt x="0" y="4720083"/>
                </a:lnTo>
                <a:lnTo>
                  <a:pt x="0" y="0"/>
                </a:lnTo>
                <a:close/>
              </a:path>
            </a:pathLst>
          </a:custGeom>
          <a:blipFill>
            <a:blip r:embed="rId5"/>
            <a:stretch>
              <a:fillRect/>
            </a:stretch>
          </a:blipFill>
        </p:spPr>
        <p:txBody>
          <a:bodyPr/>
          <a:lstStyle/>
          <a:p>
            <a:endParaRPr lang="es-CO"/>
          </a:p>
        </p:txBody>
      </p:sp>
      <p:sp>
        <p:nvSpPr>
          <p:cNvPr id="6" name="TextBox 6"/>
          <p:cNvSpPr txBox="1"/>
          <p:nvPr/>
        </p:nvSpPr>
        <p:spPr>
          <a:xfrm>
            <a:off x="9908147" y="3288930"/>
            <a:ext cx="7253754" cy="1123878"/>
          </a:xfrm>
          <a:prstGeom prst="rect">
            <a:avLst/>
          </a:prstGeom>
        </p:spPr>
        <p:txBody>
          <a:bodyPr lIns="0" tIns="0" rIns="0" bIns="0" rtlCol="0" anchor="t">
            <a:spAutoFit/>
          </a:bodyPr>
          <a:lstStyle/>
          <a:p>
            <a:pPr algn="l">
              <a:lnSpc>
                <a:spcPts val="8857"/>
              </a:lnSpc>
            </a:pPr>
            <a:r>
              <a:rPr lang="en-US" sz="7443">
                <a:solidFill>
                  <a:srgbClr val="015AA0"/>
                </a:solidFill>
                <a:latin typeface="DM Serif Display"/>
                <a:ea typeface="DM Serif Display"/>
                <a:cs typeface="DM Serif Display"/>
                <a:sym typeface="DM Serif Display"/>
              </a:rPr>
              <a:t>Introducción</a:t>
            </a:r>
          </a:p>
        </p:txBody>
      </p:sp>
      <p:sp>
        <p:nvSpPr>
          <p:cNvPr id="7" name="TextBox 7"/>
          <p:cNvSpPr txBox="1"/>
          <p:nvPr/>
        </p:nvSpPr>
        <p:spPr>
          <a:xfrm>
            <a:off x="8608297" y="5086350"/>
            <a:ext cx="9157561" cy="2473036"/>
          </a:xfrm>
          <a:prstGeom prst="rect">
            <a:avLst/>
          </a:prstGeom>
        </p:spPr>
        <p:txBody>
          <a:bodyPr lIns="0" tIns="0" rIns="0" bIns="0" rtlCol="0" anchor="t">
            <a:spAutoFit/>
          </a:bodyPr>
          <a:lstStyle/>
          <a:p>
            <a:pPr algn="l">
              <a:lnSpc>
                <a:spcPts val="3958"/>
              </a:lnSpc>
              <a:spcBef>
                <a:spcPct val="0"/>
              </a:spcBef>
            </a:pPr>
            <a:r>
              <a:rPr lang="en-US" sz="2827">
                <a:solidFill>
                  <a:srgbClr val="015AA0"/>
                </a:solidFill>
                <a:latin typeface="Glacial Indifference"/>
                <a:ea typeface="Glacial Indifference"/>
                <a:cs typeface="Glacial Indifference"/>
                <a:sym typeface="Glacial Indifference"/>
              </a:rPr>
              <a:t>Lorem ipsum dolor sit amet, consectetur adipiscing elit. Integer vel magna nec felis mattis ullamcorper in eu mi. Nam consectetur diam neque, non convallis nulla eleifend sit amet. Fusce volutpat feugiat faucibus. Suspendisse vestibulum, enim a efficitur ultricies, augue mi.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s-CO"/>
          </a:p>
        </p:txBody>
      </p:sp>
      <p:sp>
        <p:nvSpPr>
          <p:cNvPr id="3" name="Freeform 3"/>
          <p:cNvSpPr/>
          <p:nvPr/>
        </p:nvSpPr>
        <p:spPr>
          <a:xfrm>
            <a:off x="10503203" y="422996"/>
            <a:ext cx="7341421" cy="1804868"/>
          </a:xfrm>
          <a:custGeom>
            <a:avLst/>
            <a:gdLst/>
            <a:ahLst/>
            <a:cxnLst/>
            <a:rect l="l" t="t" r="r" b="b"/>
            <a:pathLst>
              <a:path w="7341421" h="1804868">
                <a:moveTo>
                  <a:pt x="0" y="0"/>
                </a:moveTo>
                <a:lnTo>
                  <a:pt x="7341421" y="0"/>
                </a:lnTo>
                <a:lnTo>
                  <a:pt x="7341421" y="1804867"/>
                </a:lnTo>
                <a:lnTo>
                  <a:pt x="0" y="1804867"/>
                </a:lnTo>
                <a:lnTo>
                  <a:pt x="0" y="0"/>
                </a:lnTo>
                <a:close/>
              </a:path>
            </a:pathLst>
          </a:custGeom>
          <a:blipFill>
            <a:blip r:embed="rId3"/>
            <a:stretch>
              <a:fillRect/>
            </a:stretch>
          </a:blipFill>
        </p:spPr>
        <p:txBody>
          <a:bodyPr/>
          <a:lstStyle/>
          <a:p>
            <a:endParaRPr lang="es-CO"/>
          </a:p>
        </p:txBody>
      </p:sp>
      <p:sp>
        <p:nvSpPr>
          <p:cNvPr id="4" name="Freeform 4"/>
          <p:cNvSpPr/>
          <p:nvPr/>
        </p:nvSpPr>
        <p:spPr>
          <a:xfrm>
            <a:off x="1920157" y="2375918"/>
            <a:ext cx="4925841" cy="3281842"/>
          </a:xfrm>
          <a:custGeom>
            <a:avLst/>
            <a:gdLst/>
            <a:ahLst/>
            <a:cxnLst/>
            <a:rect l="l" t="t" r="r" b="b"/>
            <a:pathLst>
              <a:path w="4925841" h="3281842">
                <a:moveTo>
                  <a:pt x="0" y="0"/>
                </a:moveTo>
                <a:lnTo>
                  <a:pt x="4925841" y="0"/>
                </a:lnTo>
                <a:lnTo>
                  <a:pt x="4925841" y="3281842"/>
                </a:lnTo>
                <a:lnTo>
                  <a:pt x="0" y="3281842"/>
                </a:lnTo>
                <a:lnTo>
                  <a:pt x="0" y="0"/>
                </a:lnTo>
                <a:close/>
              </a:path>
            </a:pathLst>
          </a:custGeom>
          <a:blipFill>
            <a:blip r:embed="rId4"/>
            <a:stretch>
              <a:fillRect/>
            </a:stretch>
          </a:blipFill>
        </p:spPr>
        <p:txBody>
          <a:bodyPr/>
          <a:lstStyle/>
          <a:p>
            <a:endParaRPr lang="es-CO"/>
          </a:p>
        </p:txBody>
      </p:sp>
      <p:sp>
        <p:nvSpPr>
          <p:cNvPr id="5" name="Freeform 5"/>
          <p:cNvSpPr/>
          <p:nvPr/>
        </p:nvSpPr>
        <p:spPr>
          <a:xfrm>
            <a:off x="10989701" y="2824291"/>
            <a:ext cx="4681428" cy="3120952"/>
          </a:xfrm>
          <a:custGeom>
            <a:avLst/>
            <a:gdLst/>
            <a:ahLst/>
            <a:cxnLst/>
            <a:rect l="l" t="t" r="r" b="b"/>
            <a:pathLst>
              <a:path w="4681428" h="3120952">
                <a:moveTo>
                  <a:pt x="0" y="0"/>
                </a:moveTo>
                <a:lnTo>
                  <a:pt x="4681428" y="0"/>
                </a:lnTo>
                <a:lnTo>
                  <a:pt x="4681428" y="3120952"/>
                </a:lnTo>
                <a:lnTo>
                  <a:pt x="0" y="3120952"/>
                </a:lnTo>
                <a:lnTo>
                  <a:pt x="0" y="0"/>
                </a:lnTo>
                <a:close/>
              </a:path>
            </a:pathLst>
          </a:custGeom>
          <a:blipFill>
            <a:blip r:embed="rId5"/>
            <a:stretch>
              <a:fillRect/>
            </a:stretch>
          </a:blipFill>
        </p:spPr>
        <p:txBody>
          <a:bodyPr/>
          <a:lstStyle/>
          <a:p>
            <a:endParaRPr lang="es-CO"/>
          </a:p>
        </p:txBody>
      </p:sp>
      <p:sp>
        <p:nvSpPr>
          <p:cNvPr id="6" name="TextBox 6"/>
          <p:cNvSpPr txBox="1"/>
          <p:nvPr/>
        </p:nvSpPr>
        <p:spPr>
          <a:xfrm>
            <a:off x="1234053" y="933450"/>
            <a:ext cx="11223890" cy="878069"/>
          </a:xfrm>
          <a:prstGeom prst="rect">
            <a:avLst/>
          </a:prstGeom>
        </p:spPr>
        <p:txBody>
          <a:bodyPr lIns="0" tIns="0" rIns="0" bIns="0" rtlCol="0" anchor="t">
            <a:spAutoFit/>
          </a:bodyPr>
          <a:lstStyle/>
          <a:p>
            <a:pPr algn="l">
              <a:lnSpc>
                <a:spcPts val="7252"/>
              </a:lnSpc>
            </a:pPr>
            <a:r>
              <a:rPr lang="en-US" sz="5180" spc="25">
                <a:solidFill>
                  <a:srgbClr val="002956"/>
                </a:solidFill>
                <a:latin typeface="DM Serif Display"/>
                <a:ea typeface="DM Serif Display"/>
                <a:cs typeface="DM Serif Display"/>
                <a:sym typeface="DM Serif Display"/>
              </a:rPr>
              <a:t>Marco teórico</a:t>
            </a:r>
          </a:p>
        </p:txBody>
      </p:sp>
      <p:sp>
        <p:nvSpPr>
          <p:cNvPr id="7" name="TextBox 7"/>
          <p:cNvSpPr txBox="1"/>
          <p:nvPr/>
        </p:nvSpPr>
        <p:spPr>
          <a:xfrm>
            <a:off x="1028700" y="6174515"/>
            <a:ext cx="6708755" cy="1976862"/>
          </a:xfrm>
          <a:prstGeom prst="rect">
            <a:avLst/>
          </a:prstGeom>
        </p:spPr>
        <p:txBody>
          <a:bodyPr lIns="0" tIns="0" rIns="0" bIns="0" rtlCol="0" anchor="t">
            <a:spAutoFit/>
          </a:bodyPr>
          <a:lstStyle/>
          <a:p>
            <a:pPr marL="0" lvl="1" indent="0" algn="just">
              <a:lnSpc>
                <a:spcPts val="3914"/>
              </a:lnSpc>
              <a:spcBef>
                <a:spcPct val="0"/>
              </a:spcBef>
            </a:pPr>
            <a:r>
              <a:rPr lang="en-US" sz="2795" u="none" strike="noStrike">
                <a:solidFill>
                  <a:srgbClr val="002956"/>
                </a:solidFill>
                <a:latin typeface="Glacial Indifference"/>
                <a:ea typeface="Glacial Indifference"/>
                <a:cs typeface="Glacial Indifference"/>
                <a:sym typeface="Glacial Indifference"/>
              </a:rPr>
              <a:t>Lorem ipsum dolor sit amet, consectetur adipiscing sagittis elit. Quisque facilisis tincidunt risus sit amet sagittis. Praesent tempus vitae felis maximus pretium.</a:t>
            </a:r>
          </a:p>
        </p:txBody>
      </p:sp>
      <p:sp>
        <p:nvSpPr>
          <p:cNvPr id="8" name="TextBox 8"/>
          <p:cNvSpPr txBox="1"/>
          <p:nvPr/>
        </p:nvSpPr>
        <p:spPr>
          <a:xfrm>
            <a:off x="9847273" y="7129608"/>
            <a:ext cx="6708755" cy="1976862"/>
          </a:xfrm>
          <a:prstGeom prst="rect">
            <a:avLst/>
          </a:prstGeom>
        </p:spPr>
        <p:txBody>
          <a:bodyPr lIns="0" tIns="0" rIns="0" bIns="0" rtlCol="0" anchor="t">
            <a:spAutoFit/>
          </a:bodyPr>
          <a:lstStyle/>
          <a:p>
            <a:pPr marL="0" lvl="1" indent="0" algn="just">
              <a:lnSpc>
                <a:spcPts val="3914"/>
              </a:lnSpc>
              <a:spcBef>
                <a:spcPct val="0"/>
              </a:spcBef>
            </a:pPr>
            <a:r>
              <a:rPr lang="en-US" sz="2795" u="none" strike="noStrike">
                <a:solidFill>
                  <a:srgbClr val="002956"/>
                </a:solidFill>
                <a:latin typeface="Glacial Indifference"/>
                <a:ea typeface="Glacial Indifference"/>
                <a:cs typeface="Glacial Indifference"/>
                <a:sym typeface="Glacial Indifference"/>
              </a:rPr>
              <a:t>Lorem ipsum dolor sit amet, consectetur adipiscing sagittis elit. Quisque facilisis tincidunt risus sit amet sagittis. Praesent tempus vitae felis maximus pretium.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5AA0"/>
        </a:solidFill>
        <a:effectLst/>
      </p:bgPr>
    </p:bg>
    <p:spTree>
      <p:nvGrpSpPr>
        <p:cNvPr id="1" name=""/>
        <p:cNvGrpSpPr/>
        <p:nvPr/>
      </p:nvGrpSpPr>
      <p:grpSpPr>
        <a:xfrm>
          <a:off x="0" y="0"/>
          <a:ext cx="0" cy="0"/>
          <a:chOff x="0" y="0"/>
          <a:chExt cx="0" cy="0"/>
        </a:xfrm>
      </p:grpSpPr>
      <p:grpSp>
        <p:nvGrpSpPr>
          <p:cNvPr id="2" name="Group 2"/>
          <p:cNvGrpSpPr/>
          <p:nvPr/>
        </p:nvGrpSpPr>
        <p:grpSpPr>
          <a:xfrm>
            <a:off x="2770387" y="1912578"/>
            <a:ext cx="12747225" cy="6461843"/>
            <a:chOff x="0" y="0"/>
            <a:chExt cx="3357294" cy="1701885"/>
          </a:xfrm>
        </p:grpSpPr>
        <p:sp>
          <p:nvSpPr>
            <p:cNvPr id="3" name="Freeform 3"/>
            <p:cNvSpPr/>
            <p:nvPr/>
          </p:nvSpPr>
          <p:spPr>
            <a:xfrm>
              <a:off x="0" y="0"/>
              <a:ext cx="3357294" cy="1701885"/>
            </a:xfrm>
            <a:custGeom>
              <a:avLst/>
              <a:gdLst/>
              <a:ahLst/>
              <a:cxnLst/>
              <a:rect l="l" t="t" r="r" b="b"/>
              <a:pathLst>
                <a:path w="3357294" h="1701885">
                  <a:moveTo>
                    <a:pt x="0" y="0"/>
                  </a:moveTo>
                  <a:lnTo>
                    <a:pt x="3357294" y="0"/>
                  </a:lnTo>
                  <a:lnTo>
                    <a:pt x="3357294" y="1701885"/>
                  </a:lnTo>
                  <a:lnTo>
                    <a:pt x="0" y="1701885"/>
                  </a:lnTo>
                  <a:close/>
                </a:path>
              </a:pathLst>
            </a:custGeom>
            <a:solidFill>
              <a:srgbClr val="000000">
                <a:alpha val="0"/>
              </a:srgbClr>
            </a:solidFill>
            <a:ln w="95250" cap="sq">
              <a:gradFill>
                <a:gsLst>
                  <a:gs pos="0">
                    <a:srgbClr val="FCCA46">
                      <a:alpha val="100000"/>
                    </a:srgbClr>
                  </a:gs>
                  <a:gs pos="50000">
                    <a:srgbClr val="E9C156">
                      <a:alpha val="100000"/>
                    </a:srgbClr>
                  </a:gs>
                  <a:gs pos="100000">
                    <a:srgbClr val="C9A033">
                      <a:alpha val="100000"/>
                    </a:srgbClr>
                  </a:gs>
                </a:gsLst>
                <a:path path="circle">
                  <a:fillToRect r="100000" b="100000"/>
                </a:path>
                <a:tileRect l="-100000" t="-100000"/>
              </a:gradFill>
              <a:prstDash val="solid"/>
              <a:miter/>
            </a:ln>
          </p:spPr>
          <p:txBody>
            <a:bodyPr/>
            <a:lstStyle/>
            <a:p>
              <a:endParaRPr lang="es-CO"/>
            </a:p>
          </p:txBody>
        </p:sp>
        <p:sp>
          <p:nvSpPr>
            <p:cNvPr id="4" name="TextBox 4"/>
            <p:cNvSpPr txBox="1"/>
            <p:nvPr/>
          </p:nvSpPr>
          <p:spPr>
            <a:xfrm>
              <a:off x="0" y="-57150"/>
              <a:ext cx="3357294" cy="1759035"/>
            </a:xfrm>
            <a:prstGeom prst="rect">
              <a:avLst/>
            </a:prstGeom>
          </p:spPr>
          <p:txBody>
            <a:bodyPr lIns="50800" tIns="50800" rIns="50800" bIns="50800" rtlCol="0" anchor="ctr"/>
            <a:lstStyle/>
            <a:p>
              <a:pPr algn="ctr">
                <a:lnSpc>
                  <a:spcPts val="3332"/>
                </a:lnSpc>
              </a:pPr>
              <a:endParaRPr/>
            </a:p>
          </p:txBody>
        </p:sp>
      </p:grpSp>
      <p:sp>
        <p:nvSpPr>
          <p:cNvPr id="5" name="Freeform 5"/>
          <p:cNvSpPr/>
          <p:nvPr/>
        </p:nvSpPr>
        <p:spPr>
          <a:xfrm>
            <a:off x="282457" y="9258300"/>
            <a:ext cx="4975861" cy="746379"/>
          </a:xfrm>
          <a:custGeom>
            <a:avLst/>
            <a:gdLst/>
            <a:ahLst/>
            <a:cxnLst/>
            <a:rect l="l" t="t" r="r" b="b"/>
            <a:pathLst>
              <a:path w="4975861" h="746379">
                <a:moveTo>
                  <a:pt x="0" y="0"/>
                </a:moveTo>
                <a:lnTo>
                  <a:pt x="4975861" y="0"/>
                </a:lnTo>
                <a:lnTo>
                  <a:pt x="4975861" y="746379"/>
                </a:lnTo>
                <a:lnTo>
                  <a:pt x="0" y="746379"/>
                </a:lnTo>
                <a:lnTo>
                  <a:pt x="0" y="0"/>
                </a:lnTo>
                <a:close/>
              </a:path>
            </a:pathLst>
          </a:custGeom>
          <a:blipFill>
            <a:blip r:embed="rId2"/>
            <a:stretch>
              <a:fillRect/>
            </a:stretch>
          </a:blipFill>
        </p:spPr>
        <p:txBody>
          <a:bodyPr/>
          <a:lstStyle/>
          <a:p>
            <a:endParaRPr lang="es-CO"/>
          </a:p>
        </p:txBody>
      </p:sp>
      <p:sp>
        <p:nvSpPr>
          <p:cNvPr id="6" name="TextBox 6"/>
          <p:cNvSpPr txBox="1"/>
          <p:nvPr/>
        </p:nvSpPr>
        <p:spPr>
          <a:xfrm>
            <a:off x="5570837" y="3388480"/>
            <a:ext cx="7146325" cy="1123878"/>
          </a:xfrm>
          <a:prstGeom prst="rect">
            <a:avLst/>
          </a:prstGeom>
        </p:spPr>
        <p:txBody>
          <a:bodyPr lIns="0" tIns="0" rIns="0" bIns="0" rtlCol="0" anchor="t">
            <a:spAutoFit/>
          </a:bodyPr>
          <a:lstStyle/>
          <a:p>
            <a:pPr algn="ctr">
              <a:lnSpc>
                <a:spcPts val="8857"/>
              </a:lnSpc>
            </a:pPr>
            <a:r>
              <a:rPr lang="en-US" sz="7443">
                <a:solidFill>
                  <a:srgbClr val="FFFFFF"/>
                </a:solidFill>
                <a:latin typeface="DM Serif Display"/>
                <a:ea typeface="DM Serif Display"/>
                <a:cs typeface="DM Serif Display"/>
                <a:sym typeface="DM Serif Display"/>
              </a:rPr>
              <a:t>Metodología</a:t>
            </a:r>
          </a:p>
        </p:txBody>
      </p:sp>
      <p:sp>
        <p:nvSpPr>
          <p:cNvPr id="7" name="TextBox 7"/>
          <p:cNvSpPr txBox="1"/>
          <p:nvPr/>
        </p:nvSpPr>
        <p:spPr>
          <a:xfrm>
            <a:off x="4906124" y="4954903"/>
            <a:ext cx="8475751" cy="2183963"/>
          </a:xfrm>
          <a:prstGeom prst="rect">
            <a:avLst/>
          </a:prstGeom>
        </p:spPr>
        <p:txBody>
          <a:bodyPr lIns="0" tIns="0" rIns="0" bIns="0" rtlCol="0" anchor="t">
            <a:spAutoFit/>
          </a:bodyPr>
          <a:lstStyle/>
          <a:p>
            <a:pPr marL="0" lvl="0" indent="0" algn="ctr">
              <a:lnSpc>
                <a:spcPts val="3524"/>
              </a:lnSpc>
              <a:spcBef>
                <a:spcPct val="0"/>
              </a:spcBef>
            </a:pPr>
            <a:r>
              <a:rPr lang="en-US" sz="2517" u="none" strike="noStrike">
                <a:solidFill>
                  <a:srgbClr val="FFFFFF"/>
                </a:solidFill>
                <a:latin typeface="Glacial Indifference"/>
                <a:ea typeface="Glacial Indifference"/>
                <a:cs typeface="Glacial Indifference"/>
                <a:sym typeface="Glacial Indifference"/>
              </a:rPr>
              <a:t>Lorem ipsum dolor sit amet, consectetur adipiscing elit. Duis vulputate nulla at ante rhoncus, vel efficitur felis condim entum. Proin odio odio. Lorem ipsum dolor sit amet, consectetur adipiscing elit. Duis vulputate nulla at ante rhoncus, vel efficitur felis condimentum. Proin odio odio.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s-CO"/>
          </a:p>
        </p:txBody>
      </p:sp>
      <p:sp>
        <p:nvSpPr>
          <p:cNvPr id="3" name="Freeform 3"/>
          <p:cNvSpPr/>
          <p:nvPr/>
        </p:nvSpPr>
        <p:spPr>
          <a:xfrm>
            <a:off x="577154" y="583621"/>
            <a:ext cx="3135987" cy="1763993"/>
          </a:xfrm>
          <a:custGeom>
            <a:avLst/>
            <a:gdLst/>
            <a:ahLst/>
            <a:cxnLst/>
            <a:rect l="l" t="t" r="r" b="b"/>
            <a:pathLst>
              <a:path w="3135987" h="1763993">
                <a:moveTo>
                  <a:pt x="0" y="0"/>
                </a:moveTo>
                <a:lnTo>
                  <a:pt x="3135987" y="0"/>
                </a:lnTo>
                <a:lnTo>
                  <a:pt x="3135987" y="1763993"/>
                </a:lnTo>
                <a:lnTo>
                  <a:pt x="0" y="1763993"/>
                </a:lnTo>
                <a:lnTo>
                  <a:pt x="0" y="0"/>
                </a:lnTo>
                <a:close/>
              </a:path>
            </a:pathLst>
          </a:custGeom>
          <a:blipFill>
            <a:blip r:embed="rId3"/>
            <a:stretch>
              <a:fillRect/>
            </a:stretch>
          </a:blipFill>
        </p:spPr>
        <p:txBody>
          <a:bodyPr/>
          <a:lstStyle/>
          <a:p>
            <a:endParaRPr lang="es-CO"/>
          </a:p>
        </p:txBody>
      </p:sp>
      <p:sp>
        <p:nvSpPr>
          <p:cNvPr id="4" name="TextBox 4"/>
          <p:cNvSpPr txBox="1"/>
          <p:nvPr/>
        </p:nvSpPr>
        <p:spPr>
          <a:xfrm>
            <a:off x="4637439" y="1513242"/>
            <a:ext cx="11176687" cy="973233"/>
          </a:xfrm>
          <a:prstGeom prst="rect">
            <a:avLst/>
          </a:prstGeom>
        </p:spPr>
        <p:txBody>
          <a:bodyPr lIns="0" tIns="0" rIns="0" bIns="0" rtlCol="0" anchor="t">
            <a:spAutoFit/>
          </a:bodyPr>
          <a:lstStyle/>
          <a:p>
            <a:pPr algn="ctr">
              <a:lnSpc>
                <a:spcPts val="7535"/>
              </a:lnSpc>
            </a:pPr>
            <a:r>
              <a:rPr lang="en-US" sz="6728" spc="33" dirty="0" err="1">
                <a:solidFill>
                  <a:srgbClr val="002956"/>
                </a:solidFill>
                <a:latin typeface="DM Serif Display"/>
                <a:ea typeface="DM Serif Display"/>
                <a:cs typeface="DM Serif Display"/>
                <a:sym typeface="DM Serif Display"/>
              </a:rPr>
              <a:t>Resultados</a:t>
            </a:r>
            <a:endParaRPr lang="en-US" sz="6728" spc="33" dirty="0">
              <a:solidFill>
                <a:srgbClr val="002956"/>
              </a:solidFill>
              <a:latin typeface="DM Serif Display"/>
              <a:ea typeface="DM Serif Display"/>
              <a:cs typeface="DM Serif Display"/>
              <a:sym typeface="DM Serif Display"/>
            </a:endParaRPr>
          </a:p>
        </p:txBody>
      </p:sp>
      <p:sp>
        <p:nvSpPr>
          <p:cNvPr id="5" name="TextBox 5"/>
          <p:cNvSpPr txBox="1"/>
          <p:nvPr/>
        </p:nvSpPr>
        <p:spPr>
          <a:xfrm>
            <a:off x="577154" y="5039482"/>
            <a:ext cx="4301227" cy="2967462"/>
          </a:xfrm>
          <a:prstGeom prst="rect">
            <a:avLst/>
          </a:prstGeom>
        </p:spPr>
        <p:txBody>
          <a:bodyPr lIns="0" tIns="0" rIns="0" bIns="0" rtlCol="0" anchor="t">
            <a:spAutoFit/>
          </a:bodyPr>
          <a:lstStyle/>
          <a:p>
            <a:pPr algn="just">
              <a:lnSpc>
                <a:spcPts val="3914"/>
              </a:lnSpc>
            </a:pPr>
            <a:r>
              <a:rPr lang="en-US" sz="2795" u="none" strike="noStrike">
                <a:solidFill>
                  <a:srgbClr val="002956"/>
                </a:solidFill>
                <a:latin typeface="Glacial Indifference"/>
                <a:ea typeface="Glacial Indifference"/>
                <a:cs typeface="Glacial Indifference"/>
                <a:sym typeface="Glacial Indifference"/>
              </a:rPr>
              <a:t>Lorem ipsum dolor sit amet, tempus consectetur adipiscing elit. Quisque ullamcorper gravida mauris pharetra viverra. Ut tempus mauris velit.</a:t>
            </a:r>
          </a:p>
        </p:txBody>
      </p:sp>
      <p:sp>
        <p:nvSpPr>
          <p:cNvPr id="6" name="TextBox 6"/>
          <p:cNvSpPr txBox="1"/>
          <p:nvPr/>
        </p:nvSpPr>
        <p:spPr>
          <a:xfrm>
            <a:off x="6090965" y="4899234"/>
            <a:ext cx="4301227" cy="2967462"/>
          </a:xfrm>
          <a:prstGeom prst="rect">
            <a:avLst/>
          </a:prstGeom>
        </p:spPr>
        <p:txBody>
          <a:bodyPr lIns="0" tIns="0" rIns="0" bIns="0" rtlCol="0" anchor="t">
            <a:spAutoFit/>
          </a:bodyPr>
          <a:lstStyle/>
          <a:p>
            <a:pPr algn="just">
              <a:lnSpc>
                <a:spcPts val="3914"/>
              </a:lnSpc>
            </a:pPr>
            <a:r>
              <a:rPr lang="en-US" sz="2795" u="none" strike="noStrike">
                <a:solidFill>
                  <a:srgbClr val="002956"/>
                </a:solidFill>
                <a:latin typeface="Glacial Indifference"/>
                <a:ea typeface="Glacial Indifference"/>
                <a:cs typeface="Glacial Indifference"/>
                <a:sym typeface="Glacial Indifference"/>
              </a:rPr>
              <a:t>Lorem ipsum dolor sit amet, tempus consectetur adipiscing elit. Quisque ullamcorper gravida mauris pharetra viverra. Ut tempus mauris velit.</a:t>
            </a:r>
          </a:p>
        </p:txBody>
      </p:sp>
      <p:sp>
        <p:nvSpPr>
          <p:cNvPr id="7" name="TextBox 7"/>
          <p:cNvSpPr txBox="1"/>
          <p:nvPr/>
        </p:nvSpPr>
        <p:spPr>
          <a:xfrm>
            <a:off x="12664061" y="4899234"/>
            <a:ext cx="4301227" cy="2967462"/>
          </a:xfrm>
          <a:prstGeom prst="rect">
            <a:avLst/>
          </a:prstGeom>
        </p:spPr>
        <p:txBody>
          <a:bodyPr lIns="0" tIns="0" rIns="0" bIns="0" rtlCol="0" anchor="t">
            <a:spAutoFit/>
          </a:bodyPr>
          <a:lstStyle/>
          <a:p>
            <a:pPr algn="just">
              <a:lnSpc>
                <a:spcPts val="3914"/>
              </a:lnSpc>
            </a:pPr>
            <a:r>
              <a:rPr lang="en-US" sz="2795" u="none" strike="noStrike">
                <a:solidFill>
                  <a:srgbClr val="002956"/>
                </a:solidFill>
                <a:latin typeface="Glacial Indifference"/>
                <a:ea typeface="Glacial Indifference"/>
                <a:cs typeface="Glacial Indifference"/>
                <a:sym typeface="Glacial Indifference"/>
              </a:rPr>
              <a:t>Lorem ipsum dolor sit amet, tempus consectetur adipiscing elit. Quisque ullamcorper gravida mauris pharetra viverra. Ut tempus mauris velit.</a:t>
            </a:r>
          </a:p>
        </p:txBody>
      </p:sp>
      <p:sp>
        <p:nvSpPr>
          <p:cNvPr id="8" name="TextBox 8"/>
          <p:cNvSpPr txBox="1"/>
          <p:nvPr/>
        </p:nvSpPr>
        <p:spPr>
          <a:xfrm>
            <a:off x="13328589" y="3985097"/>
            <a:ext cx="2972171" cy="373624"/>
          </a:xfrm>
          <a:prstGeom prst="rect">
            <a:avLst/>
          </a:prstGeom>
        </p:spPr>
        <p:txBody>
          <a:bodyPr lIns="0" tIns="0" rIns="0" bIns="0" rtlCol="0" anchor="t">
            <a:spAutoFit/>
          </a:bodyPr>
          <a:lstStyle/>
          <a:p>
            <a:pPr marL="0" lvl="0" indent="0" algn="ctr">
              <a:lnSpc>
                <a:spcPts val="3031"/>
              </a:lnSpc>
              <a:spcBef>
                <a:spcPct val="0"/>
              </a:spcBef>
            </a:pPr>
            <a:r>
              <a:rPr lang="en-US" sz="2165">
                <a:solidFill>
                  <a:srgbClr val="002956"/>
                </a:solidFill>
                <a:latin typeface="Glacial Indifference"/>
                <a:ea typeface="Glacial Indifference"/>
                <a:cs typeface="Glacial Indifference"/>
                <a:sym typeface="Glacial Indifference"/>
              </a:rPr>
              <a:t>RESULTADO 3</a:t>
            </a:r>
          </a:p>
        </p:txBody>
      </p:sp>
      <p:sp>
        <p:nvSpPr>
          <p:cNvPr id="9" name="TextBox 9"/>
          <p:cNvSpPr txBox="1"/>
          <p:nvPr/>
        </p:nvSpPr>
        <p:spPr>
          <a:xfrm>
            <a:off x="1402728" y="3985097"/>
            <a:ext cx="2650080" cy="373624"/>
          </a:xfrm>
          <a:prstGeom prst="rect">
            <a:avLst/>
          </a:prstGeom>
        </p:spPr>
        <p:txBody>
          <a:bodyPr lIns="0" tIns="0" rIns="0" bIns="0" rtlCol="0" anchor="t">
            <a:spAutoFit/>
          </a:bodyPr>
          <a:lstStyle/>
          <a:p>
            <a:pPr algn="ctr">
              <a:lnSpc>
                <a:spcPts val="3031"/>
              </a:lnSpc>
              <a:spcBef>
                <a:spcPct val="0"/>
              </a:spcBef>
            </a:pPr>
            <a:r>
              <a:rPr lang="en-US" sz="2165">
                <a:solidFill>
                  <a:srgbClr val="002956"/>
                </a:solidFill>
                <a:latin typeface="Glacial Indifference"/>
                <a:ea typeface="Glacial Indifference"/>
                <a:cs typeface="Glacial Indifference"/>
                <a:sym typeface="Glacial Indifference"/>
              </a:rPr>
              <a:t>RESULTADO 1</a:t>
            </a:r>
          </a:p>
        </p:txBody>
      </p:sp>
      <p:sp>
        <p:nvSpPr>
          <p:cNvPr id="10" name="TextBox 10"/>
          <p:cNvSpPr txBox="1"/>
          <p:nvPr/>
        </p:nvSpPr>
        <p:spPr>
          <a:xfrm>
            <a:off x="6233742" y="3985097"/>
            <a:ext cx="3229011" cy="373624"/>
          </a:xfrm>
          <a:prstGeom prst="rect">
            <a:avLst/>
          </a:prstGeom>
        </p:spPr>
        <p:txBody>
          <a:bodyPr lIns="0" tIns="0" rIns="0" bIns="0" rtlCol="0" anchor="t">
            <a:spAutoFit/>
          </a:bodyPr>
          <a:lstStyle/>
          <a:p>
            <a:pPr marL="0" lvl="0" indent="0" algn="ctr">
              <a:lnSpc>
                <a:spcPts val="3031"/>
              </a:lnSpc>
              <a:spcBef>
                <a:spcPct val="0"/>
              </a:spcBef>
            </a:pPr>
            <a:r>
              <a:rPr lang="en-US" sz="2165">
                <a:solidFill>
                  <a:srgbClr val="002956"/>
                </a:solidFill>
                <a:latin typeface="Glacial Indifference"/>
                <a:ea typeface="Glacial Indifference"/>
                <a:cs typeface="Glacial Indifference"/>
                <a:sym typeface="Glacial Indifference"/>
              </a:rPr>
              <a:t>RESULTADO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33027" y="-182033"/>
            <a:ext cx="8294998" cy="10681049"/>
            <a:chOff x="0" y="0"/>
            <a:chExt cx="1934609" cy="2491098"/>
          </a:xfrm>
        </p:grpSpPr>
        <p:sp>
          <p:nvSpPr>
            <p:cNvPr id="3" name="Freeform 3"/>
            <p:cNvSpPr/>
            <p:nvPr/>
          </p:nvSpPr>
          <p:spPr>
            <a:xfrm>
              <a:off x="0" y="0"/>
              <a:ext cx="1934609" cy="2491098"/>
            </a:xfrm>
            <a:custGeom>
              <a:avLst/>
              <a:gdLst/>
              <a:ahLst/>
              <a:cxnLst/>
              <a:rect l="l" t="t" r="r" b="b"/>
              <a:pathLst>
                <a:path w="1934609" h="2491098">
                  <a:moveTo>
                    <a:pt x="0" y="0"/>
                  </a:moveTo>
                  <a:lnTo>
                    <a:pt x="1934609" y="0"/>
                  </a:lnTo>
                  <a:lnTo>
                    <a:pt x="1934609" y="2491098"/>
                  </a:lnTo>
                  <a:lnTo>
                    <a:pt x="0" y="2491098"/>
                  </a:lnTo>
                  <a:close/>
                </a:path>
              </a:pathLst>
            </a:custGeom>
            <a:blipFill>
              <a:blip r:embed="rId2"/>
              <a:stretch>
                <a:fillRect l="-14382" r="-14382"/>
              </a:stretch>
            </a:blipFill>
            <a:ln w="38100" cap="sq">
              <a:solidFill>
                <a:srgbClr val="D6B03D"/>
              </a:solidFill>
              <a:prstDash val="solid"/>
              <a:miter/>
            </a:ln>
          </p:spPr>
          <p:txBody>
            <a:bodyPr/>
            <a:lstStyle/>
            <a:p>
              <a:endParaRPr lang="es-CO"/>
            </a:p>
          </p:txBody>
        </p:sp>
      </p:grpSp>
      <p:sp>
        <p:nvSpPr>
          <p:cNvPr id="4" name="TextBox 4"/>
          <p:cNvSpPr txBox="1"/>
          <p:nvPr/>
        </p:nvSpPr>
        <p:spPr>
          <a:xfrm>
            <a:off x="1255622" y="2424610"/>
            <a:ext cx="8222468" cy="1218561"/>
          </a:xfrm>
          <a:prstGeom prst="rect">
            <a:avLst/>
          </a:prstGeom>
        </p:spPr>
        <p:txBody>
          <a:bodyPr lIns="0" tIns="0" rIns="0" bIns="0" rtlCol="0" anchor="t">
            <a:spAutoFit/>
          </a:bodyPr>
          <a:lstStyle/>
          <a:p>
            <a:pPr algn="l">
              <a:lnSpc>
                <a:spcPts val="9955"/>
              </a:lnSpc>
            </a:pPr>
            <a:r>
              <a:rPr lang="en-US" sz="7541" spc="37" dirty="0" err="1">
                <a:solidFill>
                  <a:srgbClr val="015AA0"/>
                </a:solidFill>
                <a:latin typeface="DM Serif Display"/>
                <a:ea typeface="DM Serif Display"/>
                <a:cs typeface="DM Serif Display"/>
                <a:sym typeface="DM Serif Display"/>
              </a:rPr>
              <a:t>Conclusiones</a:t>
            </a:r>
            <a:endParaRPr lang="en-US" sz="7541" spc="37" dirty="0">
              <a:solidFill>
                <a:srgbClr val="015AA0"/>
              </a:solidFill>
              <a:latin typeface="DM Serif Display"/>
              <a:ea typeface="DM Serif Display"/>
              <a:cs typeface="DM Serif Display"/>
              <a:sym typeface="DM Serif Display"/>
            </a:endParaRPr>
          </a:p>
        </p:txBody>
      </p:sp>
      <p:sp>
        <p:nvSpPr>
          <p:cNvPr id="5" name="TextBox 5"/>
          <p:cNvSpPr txBox="1"/>
          <p:nvPr/>
        </p:nvSpPr>
        <p:spPr>
          <a:xfrm>
            <a:off x="1129214" y="4586058"/>
            <a:ext cx="842482" cy="1076751"/>
          </a:xfrm>
          <a:prstGeom prst="rect">
            <a:avLst/>
          </a:prstGeom>
        </p:spPr>
        <p:txBody>
          <a:bodyPr lIns="0" tIns="0" rIns="0" bIns="0" rtlCol="0" anchor="t">
            <a:spAutoFit/>
          </a:bodyPr>
          <a:lstStyle/>
          <a:p>
            <a:pPr algn="ctr">
              <a:lnSpc>
                <a:spcPts val="8446"/>
              </a:lnSpc>
            </a:pPr>
            <a:r>
              <a:rPr lang="en-US" sz="7541" spc="37">
                <a:solidFill>
                  <a:srgbClr val="015AA0"/>
                </a:solidFill>
                <a:latin typeface="DM Serif Display"/>
                <a:ea typeface="DM Serif Display"/>
                <a:cs typeface="DM Serif Display"/>
                <a:sym typeface="DM Serif Display"/>
              </a:rPr>
              <a:t>1</a:t>
            </a:r>
          </a:p>
        </p:txBody>
      </p:sp>
      <p:sp>
        <p:nvSpPr>
          <p:cNvPr id="6" name="TextBox 6"/>
          <p:cNvSpPr txBox="1"/>
          <p:nvPr/>
        </p:nvSpPr>
        <p:spPr>
          <a:xfrm>
            <a:off x="1129214" y="5916710"/>
            <a:ext cx="842482" cy="1076751"/>
          </a:xfrm>
          <a:prstGeom prst="rect">
            <a:avLst/>
          </a:prstGeom>
        </p:spPr>
        <p:txBody>
          <a:bodyPr lIns="0" tIns="0" rIns="0" bIns="0" rtlCol="0" anchor="t">
            <a:spAutoFit/>
          </a:bodyPr>
          <a:lstStyle/>
          <a:p>
            <a:pPr algn="ctr">
              <a:lnSpc>
                <a:spcPts val="8446"/>
              </a:lnSpc>
            </a:pPr>
            <a:r>
              <a:rPr lang="en-US" sz="7541" spc="37">
                <a:solidFill>
                  <a:srgbClr val="015AA0"/>
                </a:solidFill>
                <a:latin typeface="DM Serif Display"/>
                <a:ea typeface="DM Serif Display"/>
                <a:cs typeface="DM Serif Display"/>
                <a:sym typeface="DM Serif Display"/>
              </a:rPr>
              <a:t>2</a:t>
            </a:r>
          </a:p>
        </p:txBody>
      </p:sp>
      <p:sp>
        <p:nvSpPr>
          <p:cNvPr id="7" name="TextBox 7"/>
          <p:cNvSpPr txBox="1"/>
          <p:nvPr/>
        </p:nvSpPr>
        <p:spPr>
          <a:xfrm>
            <a:off x="2071269" y="4471758"/>
            <a:ext cx="7072731" cy="1162054"/>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Lorem ipsum dolor sit amet, tempus consectetur adipiscing elit. Quisque ullamcorper gravida mauris pharetra viverra. Ut tempus mauris velit.</a:t>
            </a:r>
          </a:p>
        </p:txBody>
      </p:sp>
      <p:sp>
        <p:nvSpPr>
          <p:cNvPr id="8" name="TextBox 8"/>
          <p:cNvSpPr txBox="1"/>
          <p:nvPr/>
        </p:nvSpPr>
        <p:spPr>
          <a:xfrm>
            <a:off x="2071269" y="5802410"/>
            <a:ext cx="7072731" cy="1162054"/>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Lorem ipsum dolor sit amet, tempus consectetur adipiscing elit. Quisque ullamcorper gravida mauris pharetra viverra. Ut tempus mauris velit.</a:t>
            </a:r>
          </a:p>
        </p:txBody>
      </p:sp>
      <p:sp>
        <p:nvSpPr>
          <p:cNvPr id="9" name="Freeform 9"/>
          <p:cNvSpPr/>
          <p:nvPr/>
        </p:nvSpPr>
        <p:spPr>
          <a:xfrm>
            <a:off x="1255622" y="476867"/>
            <a:ext cx="7341421" cy="1804868"/>
          </a:xfrm>
          <a:custGeom>
            <a:avLst/>
            <a:gdLst/>
            <a:ahLst/>
            <a:cxnLst/>
            <a:rect l="l" t="t" r="r" b="b"/>
            <a:pathLst>
              <a:path w="7341421" h="1804868">
                <a:moveTo>
                  <a:pt x="0" y="0"/>
                </a:moveTo>
                <a:lnTo>
                  <a:pt x="7341420" y="0"/>
                </a:lnTo>
                <a:lnTo>
                  <a:pt x="7341420" y="1804868"/>
                </a:lnTo>
                <a:lnTo>
                  <a:pt x="0" y="1804868"/>
                </a:lnTo>
                <a:lnTo>
                  <a:pt x="0" y="0"/>
                </a:lnTo>
                <a:close/>
              </a:path>
            </a:pathLst>
          </a:custGeom>
          <a:blipFill>
            <a:blip r:embed="rId3"/>
            <a:stretch>
              <a:fillRect/>
            </a:stretch>
          </a:blipFill>
        </p:spPr>
        <p:txBody>
          <a:bodyPr/>
          <a:lstStyle/>
          <a:p>
            <a:endParaRPr lang="es-C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s-CO"/>
          </a:p>
        </p:txBody>
      </p:sp>
      <p:sp>
        <p:nvSpPr>
          <p:cNvPr id="3" name="Freeform 3"/>
          <p:cNvSpPr/>
          <p:nvPr/>
        </p:nvSpPr>
        <p:spPr>
          <a:xfrm>
            <a:off x="10114896" y="7983569"/>
            <a:ext cx="354143" cy="354143"/>
          </a:xfrm>
          <a:custGeom>
            <a:avLst/>
            <a:gdLst/>
            <a:ahLst/>
            <a:cxnLst/>
            <a:rect l="l" t="t" r="r" b="b"/>
            <a:pathLst>
              <a:path w="354143" h="354143">
                <a:moveTo>
                  <a:pt x="0" y="0"/>
                </a:moveTo>
                <a:lnTo>
                  <a:pt x="354143" y="0"/>
                </a:lnTo>
                <a:lnTo>
                  <a:pt x="354143" y="354143"/>
                </a:lnTo>
                <a:lnTo>
                  <a:pt x="0" y="354143"/>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4" name="Freeform 4"/>
          <p:cNvSpPr/>
          <p:nvPr/>
        </p:nvSpPr>
        <p:spPr>
          <a:xfrm>
            <a:off x="10114896" y="7069100"/>
            <a:ext cx="354143" cy="354143"/>
          </a:xfrm>
          <a:custGeom>
            <a:avLst/>
            <a:gdLst/>
            <a:ahLst/>
            <a:cxnLst/>
            <a:rect l="l" t="t" r="r" b="b"/>
            <a:pathLst>
              <a:path w="354143" h="354143">
                <a:moveTo>
                  <a:pt x="0" y="0"/>
                </a:moveTo>
                <a:lnTo>
                  <a:pt x="354143" y="0"/>
                </a:lnTo>
                <a:lnTo>
                  <a:pt x="354143" y="354143"/>
                </a:lnTo>
                <a:lnTo>
                  <a:pt x="0" y="35414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5" name="Freeform 5"/>
          <p:cNvSpPr/>
          <p:nvPr/>
        </p:nvSpPr>
        <p:spPr>
          <a:xfrm>
            <a:off x="10114896" y="7539908"/>
            <a:ext cx="353984" cy="354143"/>
          </a:xfrm>
          <a:custGeom>
            <a:avLst/>
            <a:gdLst/>
            <a:ahLst/>
            <a:cxnLst/>
            <a:rect l="l" t="t" r="r" b="b"/>
            <a:pathLst>
              <a:path w="353984" h="354143">
                <a:moveTo>
                  <a:pt x="0" y="0"/>
                </a:moveTo>
                <a:lnTo>
                  <a:pt x="353984" y="0"/>
                </a:lnTo>
                <a:lnTo>
                  <a:pt x="353984" y="354143"/>
                </a:lnTo>
                <a:lnTo>
                  <a:pt x="0" y="354143"/>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O"/>
          </a:p>
        </p:txBody>
      </p:sp>
      <p:sp>
        <p:nvSpPr>
          <p:cNvPr id="6" name="Freeform 6"/>
          <p:cNvSpPr/>
          <p:nvPr/>
        </p:nvSpPr>
        <p:spPr>
          <a:xfrm>
            <a:off x="10114896" y="6623013"/>
            <a:ext cx="354143" cy="354143"/>
          </a:xfrm>
          <a:custGeom>
            <a:avLst/>
            <a:gdLst/>
            <a:ahLst/>
            <a:cxnLst/>
            <a:rect l="l" t="t" r="r" b="b"/>
            <a:pathLst>
              <a:path w="354143" h="354143">
                <a:moveTo>
                  <a:pt x="0" y="0"/>
                </a:moveTo>
                <a:lnTo>
                  <a:pt x="354143" y="0"/>
                </a:lnTo>
                <a:lnTo>
                  <a:pt x="354143" y="354143"/>
                </a:lnTo>
                <a:lnTo>
                  <a:pt x="0" y="354143"/>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s-CO"/>
          </a:p>
        </p:txBody>
      </p:sp>
      <p:grpSp>
        <p:nvGrpSpPr>
          <p:cNvPr id="7" name="Group 7"/>
          <p:cNvGrpSpPr>
            <a:grpSpLocks noChangeAspect="1"/>
          </p:cNvGrpSpPr>
          <p:nvPr/>
        </p:nvGrpSpPr>
        <p:grpSpPr>
          <a:xfrm>
            <a:off x="7512482" y="6171412"/>
            <a:ext cx="2282841" cy="2282841"/>
            <a:chOff x="0" y="0"/>
            <a:chExt cx="14840029" cy="14840029"/>
          </a:xfrm>
        </p:grpSpPr>
        <p:sp>
          <p:nvSpPr>
            <p:cNvPr id="8" name="Freeform 8"/>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gradFill rotWithShape="1">
              <a:gsLst>
                <a:gs pos="0">
                  <a:srgbClr val="FED40D">
                    <a:alpha val="100000"/>
                  </a:srgbClr>
                </a:gs>
                <a:gs pos="50000">
                  <a:srgbClr val="E1AB0B">
                    <a:alpha val="100000"/>
                  </a:srgbClr>
                </a:gs>
                <a:gs pos="100000">
                  <a:srgbClr val="B17001">
                    <a:alpha val="100000"/>
                  </a:srgbClr>
                </a:gs>
              </a:gsLst>
              <a:path path="circle">
                <a:fillToRect r="100000" b="100000"/>
              </a:path>
              <a:tileRect l="-100000" t="-100000"/>
            </a:gradFill>
          </p:spPr>
          <p:txBody>
            <a:bodyPr/>
            <a:lstStyle/>
            <a:p>
              <a:endParaRPr lang="es-CO"/>
            </a:p>
          </p:txBody>
        </p:sp>
        <p:sp>
          <p:nvSpPr>
            <p:cNvPr id="9" name="Freeform 9"/>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E6E6E6"/>
            </a:solidFill>
          </p:spPr>
          <p:txBody>
            <a:bodyPr/>
            <a:lstStyle/>
            <a:p>
              <a:endParaRPr lang="es-CO"/>
            </a:p>
          </p:txBody>
        </p:sp>
        <p:sp>
          <p:nvSpPr>
            <p:cNvPr id="10" name="Freeform 10"/>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11"/>
              <a:stretch>
                <a:fillRect l="-136863" t="-22720" r="-132350" b="-124831"/>
              </a:stretch>
            </a:blipFill>
          </p:spPr>
          <p:txBody>
            <a:bodyPr/>
            <a:lstStyle/>
            <a:p>
              <a:endParaRPr lang="es-CO"/>
            </a:p>
          </p:txBody>
        </p:sp>
      </p:grpSp>
      <p:sp>
        <p:nvSpPr>
          <p:cNvPr id="11" name="Freeform 11"/>
          <p:cNvSpPr/>
          <p:nvPr/>
        </p:nvSpPr>
        <p:spPr>
          <a:xfrm>
            <a:off x="16112018" y="8935749"/>
            <a:ext cx="1856310" cy="1044174"/>
          </a:xfrm>
          <a:custGeom>
            <a:avLst/>
            <a:gdLst/>
            <a:ahLst/>
            <a:cxnLst/>
            <a:rect l="l" t="t" r="r" b="b"/>
            <a:pathLst>
              <a:path w="1856310" h="1044174">
                <a:moveTo>
                  <a:pt x="0" y="0"/>
                </a:moveTo>
                <a:lnTo>
                  <a:pt x="1856310" y="0"/>
                </a:lnTo>
                <a:lnTo>
                  <a:pt x="1856310" y="1044174"/>
                </a:lnTo>
                <a:lnTo>
                  <a:pt x="0" y="1044174"/>
                </a:lnTo>
                <a:lnTo>
                  <a:pt x="0" y="0"/>
                </a:lnTo>
                <a:close/>
              </a:path>
            </a:pathLst>
          </a:custGeom>
          <a:blipFill>
            <a:blip r:embed="rId12"/>
            <a:stretch>
              <a:fillRect/>
            </a:stretch>
          </a:blipFill>
        </p:spPr>
        <p:txBody>
          <a:bodyPr/>
          <a:lstStyle/>
          <a:p>
            <a:endParaRPr lang="es-CO"/>
          </a:p>
        </p:txBody>
      </p:sp>
      <p:sp>
        <p:nvSpPr>
          <p:cNvPr id="12" name="TextBox 12"/>
          <p:cNvSpPr txBox="1"/>
          <p:nvPr/>
        </p:nvSpPr>
        <p:spPr>
          <a:xfrm>
            <a:off x="10607303" y="7492283"/>
            <a:ext cx="5388548" cy="384796"/>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www.unsitiogenial.es </a:t>
            </a:r>
          </a:p>
        </p:txBody>
      </p:sp>
      <p:sp>
        <p:nvSpPr>
          <p:cNvPr id="13" name="TextBox 13"/>
          <p:cNvSpPr txBox="1"/>
          <p:nvPr/>
        </p:nvSpPr>
        <p:spPr>
          <a:xfrm>
            <a:off x="10607303" y="7021475"/>
            <a:ext cx="5388548" cy="384796"/>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hola@unsitiogenial.es</a:t>
            </a:r>
          </a:p>
        </p:txBody>
      </p:sp>
      <p:sp>
        <p:nvSpPr>
          <p:cNvPr id="14" name="TextBox 14"/>
          <p:cNvSpPr txBox="1"/>
          <p:nvPr/>
        </p:nvSpPr>
        <p:spPr>
          <a:xfrm>
            <a:off x="10607303" y="7945109"/>
            <a:ext cx="4884462" cy="384796"/>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Calle Cualquiera 123, Cualquier Lugar</a:t>
            </a:r>
          </a:p>
        </p:txBody>
      </p:sp>
      <p:sp>
        <p:nvSpPr>
          <p:cNvPr id="15" name="TextBox 15"/>
          <p:cNvSpPr txBox="1"/>
          <p:nvPr/>
        </p:nvSpPr>
        <p:spPr>
          <a:xfrm>
            <a:off x="10607303" y="6589637"/>
            <a:ext cx="2180984" cy="384796"/>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911-234-5678</a:t>
            </a:r>
          </a:p>
        </p:txBody>
      </p:sp>
      <p:sp>
        <p:nvSpPr>
          <p:cNvPr id="16" name="TextBox 16"/>
          <p:cNvSpPr txBox="1"/>
          <p:nvPr/>
        </p:nvSpPr>
        <p:spPr>
          <a:xfrm>
            <a:off x="9795323" y="6123787"/>
            <a:ext cx="5388548" cy="384796"/>
          </a:xfrm>
          <a:prstGeom prst="rect">
            <a:avLst/>
          </a:prstGeom>
        </p:spPr>
        <p:txBody>
          <a:bodyPr lIns="0" tIns="0" rIns="0" bIns="0" rtlCol="0" anchor="t">
            <a:spAutoFit/>
          </a:bodyPr>
          <a:lstStyle/>
          <a:p>
            <a:pPr marL="0" lvl="0" indent="0" algn="just">
              <a:lnSpc>
                <a:spcPts val="3149"/>
              </a:lnSpc>
              <a:spcBef>
                <a:spcPct val="0"/>
              </a:spcBef>
            </a:pPr>
            <a:r>
              <a:rPr lang="en-US" sz="2249" u="none" strike="noStrike">
                <a:solidFill>
                  <a:srgbClr val="015AA0"/>
                </a:solidFill>
                <a:latin typeface="Glacial Indifference"/>
                <a:ea typeface="Glacial Indifference"/>
                <a:cs typeface="Glacial Indifference"/>
                <a:sym typeface="Glacial Indifference"/>
              </a:rPr>
              <a:t>Pedro Romero</a:t>
            </a:r>
          </a:p>
        </p:txBody>
      </p:sp>
      <p:sp>
        <p:nvSpPr>
          <p:cNvPr id="17" name="TextBox 17"/>
          <p:cNvSpPr txBox="1"/>
          <p:nvPr/>
        </p:nvSpPr>
        <p:spPr>
          <a:xfrm>
            <a:off x="7350796" y="2330208"/>
            <a:ext cx="7465743" cy="1157605"/>
          </a:xfrm>
          <a:prstGeom prst="rect">
            <a:avLst/>
          </a:prstGeom>
        </p:spPr>
        <p:txBody>
          <a:bodyPr lIns="0" tIns="0" rIns="0" bIns="0" rtlCol="0" anchor="t">
            <a:spAutoFit/>
          </a:bodyPr>
          <a:lstStyle/>
          <a:p>
            <a:pPr marL="0" lvl="1" indent="0" algn="ctr">
              <a:lnSpc>
                <a:spcPts val="8960"/>
              </a:lnSpc>
              <a:spcBef>
                <a:spcPct val="0"/>
              </a:spcBef>
            </a:pPr>
            <a:r>
              <a:rPr lang="en-US" sz="8000" u="none" strike="noStrike" spc="40">
                <a:solidFill>
                  <a:srgbClr val="015AA0"/>
                </a:solidFill>
                <a:latin typeface="DM Serif Display"/>
                <a:ea typeface="DM Serif Display"/>
                <a:cs typeface="DM Serif Display"/>
                <a:sym typeface="DM Serif Display"/>
              </a:rPr>
              <a:t>Muchas Gracias</a:t>
            </a:r>
          </a:p>
        </p:txBody>
      </p:sp>
      <p:sp>
        <p:nvSpPr>
          <p:cNvPr id="18" name="TextBox 18"/>
          <p:cNvSpPr txBox="1"/>
          <p:nvPr/>
        </p:nvSpPr>
        <p:spPr>
          <a:xfrm>
            <a:off x="6880951" y="3571087"/>
            <a:ext cx="9328248" cy="1590675"/>
          </a:xfrm>
          <a:prstGeom prst="rect">
            <a:avLst/>
          </a:prstGeom>
        </p:spPr>
        <p:txBody>
          <a:bodyPr lIns="0" tIns="0" rIns="0" bIns="0" rtlCol="0" anchor="t">
            <a:spAutoFit/>
          </a:bodyPr>
          <a:lstStyle/>
          <a:p>
            <a:pPr marL="0" lvl="0" indent="0" algn="ctr">
              <a:lnSpc>
                <a:spcPts val="4200"/>
              </a:lnSpc>
              <a:spcBef>
                <a:spcPct val="0"/>
              </a:spcBef>
            </a:pPr>
            <a:r>
              <a:rPr lang="en-US" sz="3000" u="none" strike="noStrike">
                <a:solidFill>
                  <a:srgbClr val="015AA0"/>
                </a:solidFill>
                <a:latin typeface="Glacial Indifference"/>
                <a:ea typeface="Glacial Indifference"/>
                <a:cs typeface="Glacial Indifference"/>
                <a:sym typeface="Glacial Indifference"/>
              </a:rPr>
              <a:t>Lorem ipsum dolor sit amet, consectetur adipiscing sagittis elit. Quisque facilisis tincidunt risus sit amet sagittis. Praesent tempus vitae felis maximus pretium.</a:t>
            </a:r>
          </a:p>
        </p:txBody>
      </p:sp>
      <p:sp>
        <p:nvSpPr>
          <p:cNvPr id="19" name="Freeform 19"/>
          <p:cNvSpPr/>
          <p:nvPr/>
        </p:nvSpPr>
        <p:spPr>
          <a:xfrm>
            <a:off x="734017" y="2273058"/>
            <a:ext cx="4920758" cy="5740884"/>
          </a:xfrm>
          <a:custGeom>
            <a:avLst/>
            <a:gdLst/>
            <a:ahLst/>
            <a:cxnLst/>
            <a:rect l="l" t="t" r="r" b="b"/>
            <a:pathLst>
              <a:path w="4920758" h="5740884">
                <a:moveTo>
                  <a:pt x="0" y="0"/>
                </a:moveTo>
                <a:lnTo>
                  <a:pt x="4920758" y="0"/>
                </a:lnTo>
                <a:lnTo>
                  <a:pt x="4920758" y="5740884"/>
                </a:lnTo>
                <a:lnTo>
                  <a:pt x="0" y="5740884"/>
                </a:lnTo>
                <a:lnTo>
                  <a:pt x="0" y="0"/>
                </a:lnTo>
                <a:close/>
              </a:path>
            </a:pathLst>
          </a:custGeom>
          <a:blipFill>
            <a:blip r:embed="rId13"/>
            <a:stretch>
              <a:fillRect/>
            </a:stretch>
          </a:blipFill>
        </p:spPr>
        <p:txBody>
          <a:bodyPr/>
          <a:lstStyle/>
          <a:p>
            <a:endParaRPr lang="es-CO"/>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Custom</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Glacial Indifference</vt:lpstr>
      <vt:lpstr>DM Serif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MEM2026</dc:title>
  <cp:lastModifiedBy>DIANA ISABEL QUINTERO SUICA</cp:lastModifiedBy>
  <cp:revision>1</cp:revision>
  <dcterms:created xsi:type="dcterms:W3CDTF">2006-08-16T00:00:00Z</dcterms:created>
  <dcterms:modified xsi:type="dcterms:W3CDTF">2026-02-02T21:37:05Z</dcterms:modified>
  <dc:identifier>DAHANA89XJM</dc:identifier>
</cp:coreProperties>
</file>