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58000" cy="9144000"/>
  <p:embeddedFontLst>
    <p:embeddedFont>
      <p:font typeface="Open Sans" panose="020B0606030504020204" pitchFamily="34" charset="0"/>
      <p:regular r:id="rId3"/>
    </p:embeddedFont>
    <p:embeddedFont>
      <p:font typeface="Open Sans Bold" panose="020B0806030504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318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62721" y="6164152"/>
            <a:ext cx="7415459" cy="3590363"/>
            <a:chOff x="0" y="0"/>
            <a:chExt cx="1342189" cy="6498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2189" cy="649851"/>
            </a:xfrm>
            <a:custGeom>
              <a:avLst/>
              <a:gdLst/>
              <a:ahLst/>
              <a:cxnLst/>
              <a:rect l="l" t="t" r="r" b="b"/>
              <a:pathLst>
                <a:path w="1342189" h="649851">
                  <a:moveTo>
                    <a:pt x="13572" y="0"/>
                  </a:moveTo>
                  <a:lnTo>
                    <a:pt x="1328616" y="0"/>
                  </a:lnTo>
                  <a:cubicBezTo>
                    <a:pt x="1332216" y="0"/>
                    <a:pt x="1335668" y="1430"/>
                    <a:pt x="1338213" y="3975"/>
                  </a:cubicBezTo>
                  <a:cubicBezTo>
                    <a:pt x="1340759" y="6521"/>
                    <a:pt x="1342189" y="9973"/>
                    <a:pt x="1342189" y="13572"/>
                  </a:cubicBezTo>
                  <a:lnTo>
                    <a:pt x="1342189" y="636279"/>
                  </a:lnTo>
                  <a:cubicBezTo>
                    <a:pt x="1342189" y="643774"/>
                    <a:pt x="1336112" y="649851"/>
                    <a:pt x="1328616" y="649851"/>
                  </a:cubicBezTo>
                  <a:lnTo>
                    <a:pt x="13572" y="649851"/>
                  </a:lnTo>
                  <a:cubicBezTo>
                    <a:pt x="6077" y="649851"/>
                    <a:pt x="0" y="643774"/>
                    <a:pt x="0" y="636279"/>
                  </a:cubicBezTo>
                  <a:lnTo>
                    <a:pt x="0" y="13572"/>
                  </a:lnTo>
                  <a:cubicBezTo>
                    <a:pt x="0" y="6077"/>
                    <a:pt x="6077" y="0"/>
                    <a:pt x="135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342189" cy="668901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162134" y="6165446"/>
            <a:ext cx="10187505" cy="3590363"/>
            <a:chOff x="0" y="0"/>
            <a:chExt cx="1843925" cy="6498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43925" cy="649851"/>
            </a:xfrm>
            <a:custGeom>
              <a:avLst/>
              <a:gdLst/>
              <a:ahLst/>
              <a:cxnLst/>
              <a:rect l="l" t="t" r="r" b="b"/>
              <a:pathLst>
                <a:path w="1843925" h="649851">
                  <a:moveTo>
                    <a:pt x="9879" y="0"/>
                  </a:moveTo>
                  <a:lnTo>
                    <a:pt x="1834046" y="0"/>
                  </a:lnTo>
                  <a:cubicBezTo>
                    <a:pt x="1836666" y="0"/>
                    <a:pt x="1839179" y="1041"/>
                    <a:pt x="1841032" y="2894"/>
                  </a:cubicBezTo>
                  <a:cubicBezTo>
                    <a:pt x="1842884" y="4746"/>
                    <a:pt x="1843925" y="7259"/>
                    <a:pt x="1843925" y="9879"/>
                  </a:cubicBezTo>
                  <a:lnTo>
                    <a:pt x="1843925" y="639972"/>
                  </a:lnTo>
                  <a:cubicBezTo>
                    <a:pt x="1843925" y="645428"/>
                    <a:pt x="1839502" y="649851"/>
                    <a:pt x="1834046" y="649851"/>
                  </a:cubicBezTo>
                  <a:lnTo>
                    <a:pt x="9879" y="649851"/>
                  </a:lnTo>
                  <a:cubicBezTo>
                    <a:pt x="4423" y="649851"/>
                    <a:pt x="0" y="645428"/>
                    <a:pt x="0" y="639972"/>
                  </a:cubicBezTo>
                  <a:lnTo>
                    <a:pt x="0" y="9879"/>
                  </a:lnTo>
                  <a:cubicBezTo>
                    <a:pt x="0" y="4423"/>
                    <a:pt x="4423" y="0"/>
                    <a:pt x="9879" y="0"/>
                  </a:cubicBezTo>
                  <a:close/>
                </a:path>
              </a:pathLst>
            </a:custGeom>
            <a:solidFill>
              <a:srgbClr val="3472BB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843925" cy="668901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38600" y="7003133"/>
            <a:ext cx="224430" cy="224430"/>
          </a:xfrm>
          <a:custGeom>
            <a:avLst/>
            <a:gdLst/>
            <a:ahLst/>
            <a:cxnLst/>
            <a:rect l="l" t="t" r="r" b="b"/>
            <a:pathLst>
              <a:path w="224430" h="224430">
                <a:moveTo>
                  <a:pt x="0" y="0"/>
                </a:moveTo>
                <a:lnTo>
                  <a:pt x="224430" y="0"/>
                </a:lnTo>
                <a:lnTo>
                  <a:pt x="224430" y="224430"/>
                </a:lnTo>
                <a:lnTo>
                  <a:pt x="0" y="224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8485645" y="6652620"/>
            <a:ext cx="224430" cy="224430"/>
          </a:xfrm>
          <a:custGeom>
            <a:avLst/>
            <a:gdLst/>
            <a:ahLst/>
            <a:cxnLst/>
            <a:rect l="l" t="t" r="r" b="b"/>
            <a:pathLst>
              <a:path w="224430" h="224430">
                <a:moveTo>
                  <a:pt x="0" y="0"/>
                </a:moveTo>
                <a:lnTo>
                  <a:pt x="224430" y="0"/>
                </a:lnTo>
                <a:lnTo>
                  <a:pt x="224430" y="224430"/>
                </a:lnTo>
                <a:lnTo>
                  <a:pt x="0" y="224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Freeform 10"/>
          <p:cNvSpPr/>
          <p:nvPr/>
        </p:nvSpPr>
        <p:spPr>
          <a:xfrm>
            <a:off x="8485645" y="7643220"/>
            <a:ext cx="224430" cy="224430"/>
          </a:xfrm>
          <a:custGeom>
            <a:avLst/>
            <a:gdLst/>
            <a:ahLst/>
            <a:cxnLst/>
            <a:rect l="l" t="t" r="r" b="b"/>
            <a:pathLst>
              <a:path w="224430" h="224430">
                <a:moveTo>
                  <a:pt x="0" y="0"/>
                </a:moveTo>
                <a:lnTo>
                  <a:pt x="224430" y="0"/>
                </a:lnTo>
                <a:lnTo>
                  <a:pt x="224430" y="224431"/>
                </a:lnTo>
                <a:lnTo>
                  <a:pt x="0" y="224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>
          <a:xfrm>
            <a:off x="8485645" y="8491155"/>
            <a:ext cx="224430" cy="224430"/>
          </a:xfrm>
          <a:custGeom>
            <a:avLst/>
            <a:gdLst/>
            <a:ahLst/>
            <a:cxnLst/>
            <a:rect l="l" t="t" r="r" b="b"/>
            <a:pathLst>
              <a:path w="224430" h="224430">
                <a:moveTo>
                  <a:pt x="0" y="0"/>
                </a:moveTo>
                <a:lnTo>
                  <a:pt x="224430" y="0"/>
                </a:lnTo>
                <a:lnTo>
                  <a:pt x="224430" y="224430"/>
                </a:lnTo>
                <a:lnTo>
                  <a:pt x="0" y="224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2" name="Group 12"/>
          <p:cNvGrpSpPr/>
          <p:nvPr/>
        </p:nvGrpSpPr>
        <p:grpSpPr>
          <a:xfrm>
            <a:off x="4701145" y="10149979"/>
            <a:ext cx="2754444" cy="518392"/>
            <a:chOff x="0" y="0"/>
            <a:chExt cx="498551" cy="9382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8551" cy="93828"/>
            </a:xfrm>
            <a:custGeom>
              <a:avLst/>
              <a:gdLst/>
              <a:ahLst/>
              <a:cxnLst/>
              <a:rect l="l" t="t" r="r" b="b"/>
              <a:pathLst>
                <a:path w="498551" h="93828">
                  <a:moveTo>
                    <a:pt x="46914" y="0"/>
                  </a:moveTo>
                  <a:lnTo>
                    <a:pt x="451637" y="0"/>
                  </a:lnTo>
                  <a:cubicBezTo>
                    <a:pt x="464079" y="0"/>
                    <a:pt x="476012" y="4943"/>
                    <a:pt x="484810" y="13741"/>
                  </a:cubicBezTo>
                  <a:cubicBezTo>
                    <a:pt x="493608" y="22539"/>
                    <a:pt x="498551" y="34472"/>
                    <a:pt x="498551" y="46914"/>
                  </a:cubicBezTo>
                  <a:lnTo>
                    <a:pt x="498551" y="46914"/>
                  </a:lnTo>
                  <a:cubicBezTo>
                    <a:pt x="498551" y="59357"/>
                    <a:pt x="493608" y="71289"/>
                    <a:pt x="484810" y="80087"/>
                  </a:cubicBezTo>
                  <a:cubicBezTo>
                    <a:pt x="476012" y="88886"/>
                    <a:pt x="464079" y="93828"/>
                    <a:pt x="451637" y="93828"/>
                  </a:cubicBezTo>
                  <a:lnTo>
                    <a:pt x="46914" y="93828"/>
                  </a:lnTo>
                  <a:cubicBezTo>
                    <a:pt x="34472" y="93828"/>
                    <a:pt x="22539" y="88886"/>
                    <a:pt x="13741" y="80087"/>
                  </a:cubicBezTo>
                  <a:cubicBezTo>
                    <a:pt x="4943" y="71289"/>
                    <a:pt x="0" y="59357"/>
                    <a:pt x="0" y="46914"/>
                  </a:cubicBezTo>
                  <a:lnTo>
                    <a:pt x="0" y="46914"/>
                  </a:lnTo>
                  <a:cubicBezTo>
                    <a:pt x="0" y="34472"/>
                    <a:pt x="4943" y="22539"/>
                    <a:pt x="13741" y="13741"/>
                  </a:cubicBezTo>
                  <a:cubicBezTo>
                    <a:pt x="22539" y="4943"/>
                    <a:pt x="34472" y="0"/>
                    <a:pt x="46914" y="0"/>
                  </a:cubicBezTo>
                  <a:close/>
                </a:path>
              </a:pathLst>
            </a:custGeom>
            <a:solidFill>
              <a:srgbClr val="FFCC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498551" cy="112878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81616" y="13586037"/>
            <a:ext cx="3447840" cy="6293883"/>
            <a:chOff x="0" y="0"/>
            <a:chExt cx="624054" cy="113918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4054" cy="1139185"/>
            </a:xfrm>
            <a:custGeom>
              <a:avLst/>
              <a:gdLst/>
              <a:ahLst/>
              <a:cxnLst/>
              <a:rect l="l" t="t" r="r" b="b"/>
              <a:pathLst>
                <a:path w="624054" h="1139185">
                  <a:moveTo>
                    <a:pt x="29191" y="0"/>
                  </a:moveTo>
                  <a:lnTo>
                    <a:pt x="594864" y="0"/>
                  </a:lnTo>
                  <a:cubicBezTo>
                    <a:pt x="602606" y="0"/>
                    <a:pt x="610030" y="3075"/>
                    <a:pt x="615505" y="8550"/>
                  </a:cubicBezTo>
                  <a:cubicBezTo>
                    <a:pt x="620979" y="14024"/>
                    <a:pt x="624054" y="21449"/>
                    <a:pt x="624054" y="29191"/>
                  </a:cubicBezTo>
                  <a:lnTo>
                    <a:pt x="624054" y="1109994"/>
                  </a:lnTo>
                  <a:cubicBezTo>
                    <a:pt x="624054" y="1126115"/>
                    <a:pt x="610985" y="1139185"/>
                    <a:pt x="594864" y="1139185"/>
                  </a:cubicBezTo>
                  <a:lnTo>
                    <a:pt x="29191" y="1139185"/>
                  </a:lnTo>
                  <a:cubicBezTo>
                    <a:pt x="21449" y="1139185"/>
                    <a:pt x="14024" y="1136109"/>
                    <a:pt x="8550" y="1130635"/>
                  </a:cubicBezTo>
                  <a:cubicBezTo>
                    <a:pt x="3075" y="1125160"/>
                    <a:pt x="0" y="1117736"/>
                    <a:pt x="0" y="1109994"/>
                  </a:cubicBezTo>
                  <a:lnTo>
                    <a:pt x="0" y="29191"/>
                  </a:lnTo>
                  <a:cubicBezTo>
                    <a:pt x="0" y="21449"/>
                    <a:pt x="3075" y="14024"/>
                    <a:pt x="8550" y="8550"/>
                  </a:cubicBezTo>
                  <a:cubicBezTo>
                    <a:pt x="14024" y="3075"/>
                    <a:pt x="21449" y="0"/>
                    <a:pt x="2919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624054" cy="1158235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747642" y="10170983"/>
            <a:ext cx="3166748" cy="518392"/>
            <a:chOff x="0" y="0"/>
            <a:chExt cx="573177" cy="9382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3177" cy="93828"/>
            </a:xfrm>
            <a:custGeom>
              <a:avLst/>
              <a:gdLst/>
              <a:ahLst/>
              <a:cxnLst/>
              <a:rect l="l" t="t" r="r" b="b"/>
              <a:pathLst>
                <a:path w="573177" h="93828">
                  <a:moveTo>
                    <a:pt x="46914" y="0"/>
                  </a:moveTo>
                  <a:lnTo>
                    <a:pt x="526263" y="0"/>
                  </a:lnTo>
                  <a:cubicBezTo>
                    <a:pt x="538706" y="0"/>
                    <a:pt x="550638" y="4943"/>
                    <a:pt x="559436" y="13741"/>
                  </a:cubicBezTo>
                  <a:cubicBezTo>
                    <a:pt x="568235" y="22539"/>
                    <a:pt x="573177" y="34472"/>
                    <a:pt x="573177" y="46914"/>
                  </a:cubicBezTo>
                  <a:lnTo>
                    <a:pt x="573177" y="46914"/>
                  </a:lnTo>
                  <a:cubicBezTo>
                    <a:pt x="573177" y="59357"/>
                    <a:pt x="568235" y="71289"/>
                    <a:pt x="559436" y="80087"/>
                  </a:cubicBezTo>
                  <a:cubicBezTo>
                    <a:pt x="550638" y="88886"/>
                    <a:pt x="538706" y="93828"/>
                    <a:pt x="526263" y="93828"/>
                  </a:cubicBezTo>
                  <a:lnTo>
                    <a:pt x="46914" y="93828"/>
                  </a:lnTo>
                  <a:cubicBezTo>
                    <a:pt x="34472" y="93828"/>
                    <a:pt x="22539" y="88886"/>
                    <a:pt x="13741" y="80087"/>
                  </a:cubicBezTo>
                  <a:cubicBezTo>
                    <a:pt x="4943" y="71289"/>
                    <a:pt x="0" y="59357"/>
                    <a:pt x="0" y="46914"/>
                  </a:cubicBezTo>
                  <a:lnTo>
                    <a:pt x="0" y="46914"/>
                  </a:lnTo>
                  <a:cubicBezTo>
                    <a:pt x="0" y="34472"/>
                    <a:pt x="4943" y="22539"/>
                    <a:pt x="13741" y="13741"/>
                  </a:cubicBezTo>
                  <a:cubicBezTo>
                    <a:pt x="22539" y="4943"/>
                    <a:pt x="34472" y="0"/>
                    <a:pt x="46914" y="0"/>
                  </a:cubicBezTo>
                  <a:close/>
                </a:path>
              </a:pathLst>
            </a:custGeom>
            <a:solidFill>
              <a:srgbClr val="FFCC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573177" cy="112878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187137" y="10248167"/>
            <a:ext cx="2596278" cy="518392"/>
            <a:chOff x="0" y="0"/>
            <a:chExt cx="469923" cy="9382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69923" cy="93828"/>
            </a:xfrm>
            <a:custGeom>
              <a:avLst/>
              <a:gdLst/>
              <a:ahLst/>
              <a:cxnLst/>
              <a:rect l="l" t="t" r="r" b="b"/>
              <a:pathLst>
                <a:path w="469923" h="93828">
                  <a:moveTo>
                    <a:pt x="46914" y="0"/>
                  </a:moveTo>
                  <a:lnTo>
                    <a:pt x="423009" y="0"/>
                  </a:lnTo>
                  <a:cubicBezTo>
                    <a:pt x="435451" y="0"/>
                    <a:pt x="447384" y="4943"/>
                    <a:pt x="456182" y="13741"/>
                  </a:cubicBezTo>
                  <a:cubicBezTo>
                    <a:pt x="464980" y="22539"/>
                    <a:pt x="469923" y="34472"/>
                    <a:pt x="469923" y="46914"/>
                  </a:cubicBezTo>
                  <a:lnTo>
                    <a:pt x="469923" y="46914"/>
                  </a:lnTo>
                  <a:cubicBezTo>
                    <a:pt x="469923" y="59357"/>
                    <a:pt x="464980" y="71289"/>
                    <a:pt x="456182" y="80087"/>
                  </a:cubicBezTo>
                  <a:cubicBezTo>
                    <a:pt x="447384" y="88886"/>
                    <a:pt x="435451" y="93828"/>
                    <a:pt x="423009" y="93828"/>
                  </a:cubicBezTo>
                  <a:lnTo>
                    <a:pt x="46914" y="93828"/>
                  </a:lnTo>
                  <a:cubicBezTo>
                    <a:pt x="34472" y="93828"/>
                    <a:pt x="22539" y="88886"/>
                    <a:pt x="13741" y="80087"/>
                  </a:cubicBezTo>
                  <a:cubicBezTo>
                    <a:pt x="4943" y="71289"/>
                    <a:pt x="0" y="59357"/>
                    <a:pt x="0" y="46914"/>
                  </a:cubicBezTo>
                  <a:lnTo>
                    <a:pt x="0" y="46914"/>
                  </a:lnTo>
                  <a:cubicBezTo>
                    <a:pt x="0" y="34472"/>
                    <a:pt x="4943" y="22539"/>
                    <a:pt x="13741" y="13741"/>
                  </a:cubicBezTo>
                  <a:cubicBezTo>
                    <a:pt x="22539" y="4943"/>
                    <a:pt x="34472" y="0"/>
                    <a:pt x="46914" y="0"/>
                  </a:cubicBezTo>
                  <a:close/>
                </a:path>
              </a:pathLst>
            </a:custGeom>
            <a:solidFill>
              <a:srgbClr val="FFCC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469923" cy="112878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735561" y="14200046"/>
            <a:ext cx="2868967" cy="518392"/>
            <a:chOff x="0" y="0"/>
            <a:chExt cx="519279" cy="9382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19279" cy="93828"/>
            </a:xfrm>
            <a:custGeom>
              <a:avLst/>
              <a:gdLst/>
              <a:ahLst/>
              <a:cxnLst/>
              <a:rect l="l" t="t" r="r" b="b"/>
              <a:pathLst>
                <a:path w="519279" h="93828">
                  <a:moveTo>
                    <a:pt x="46914" y="0"/>
                  </a:moveTo>
                  <a:lnTo>
                    <a:pt x="472365" y="0"/>
                  </a:lnTo>
                  <a:cubicBezTo>
                    <a:pt x="484808" y="0"/>
                    <a:pt x="496740" y="4943"/>
                    <a:pt x="505538" y="13741"/>
                  </a:cubicBezTo>
                  <a:cubicBezTo>
                    <a:pt x="514337" y="22539"/>
                    <a:pt x="519279" y="34472"/>
                    <a:pt x="519279" y="46914"/>
                  </a:cubicBezTo>
                  <a:lnTo>
                    <a:pt x="519279" y="46914"/>
                  </a:lnTo>
                  <a:cubicBezTo>
                    <a:pt x="519279" y="59357"/>
                    <a:pt x="514337" y="71289"/>
                    <a:pt x="505538" y="80087"/>
                  </a:cubicBezTo>
                  <a:cubicBezTo>
                    <a:pt x="496740" y="88886"/>
                    <a:pt x="484808" y="93828"/>
                    <a:pt x="472365" y="93828"/>
                  </a:cubicBezTo>
                  <a:lnTo>
                    <a:pt x="46914" y="93828"/>
                  </a:lnTo>
                  <a:cubicBezTo>
                    <a:pt x="34472" y="93828"/>
                    <a:pt x="22539" y="88886"/>
                    <a:pt x="13741" y="80087"/>
                  </a:cubicBezTo>
                  <a:cubicBezTo>
                    <a:pt x="4943" y="71289"/>
                    <a:pt x="0" y="59357"/>
                    <a:pt x="0" y="46914"/>
                  </a:cubicBezTo>
                  <a:lnTo>
                    <a:pt x="0" y="46914"/>
                  </a:lnTo>
                  <a:cubicBezTo>
                    <a:pt x="0" y="34472"/>
                    <a:pt x="4943" y="22539"/>
                    <a:pt x="13741" y="13741"/>
                  </a:cubicBezTo>
                  <a:cubicBezTo>
                    <a:pt x="22539" y="4943"/>
                    <a:pt x="34472" y="0"/>
                    <a:pt x="46914" y="0"/>
                  </a:cubicBezTo>
                  <a:close/>
                </a:path>
              </a:pathLst>
            </a:custGeom>
            <a:solidFill>
              <a:srgbClr val="FFCC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519279" cy="112878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752653" y="14173132"/>
            <a:ext cx="2868967" cy="518392"/>
            <a:chOff x="0" y="0"/>
            <a:chExt cx="519279" cy="9382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19279" cy="93828"/>
            </a:xfrm>
            <a:custGeom>
              <a:avLst/>
              <a:gdLst/>
              <a:ahLst/>
              <a:cxnLst/>
              <a:rect l="l" t="t" r="r" b="b"/>
              <a:pathLst>
                <a:path w="519279" h="93828">
                  <a:moveTo>
                    <a:pt x="46914" y="0"/>
                  </a:moveTo>
                  <a:lnTo>
                    <a:pt x="472365" y="0"/>
                  </a:lnTo>
                  <a:cubicBezTo>
                    <a:pt x="484808" y="0"/>
                    <a:pt x="496740" y="4943"/>
                    <a:pt x="505538" y="13741"/>
                  </a:cubicBezTo>
                  <a:cubicBezTo>
                    <a:pt x="514337" y="22539"/>
                    <a:pt x="519279" y="34472"/>
                    <a:pt x="519279" y="46914"/>
                  </a:cubicBezTo>
                  <a:lnTo>
                    <a:pt x="519279" y="46914"/>
                  </a:lnTo>
                  <a:cubicBezTo>
                    <a:pt x="519279" y="59357"/>
                    <a:pt x="514337" y="71289"/>
                    <a:pt x="505538" y="80087"/>
                  </a:cubicBezTo>
                  <a:cubicBezTo>
                    <a:pt x="496740" y="88886"/>
                    <a:pt x="484808" y="93828"/>
                    <a:pt x="472365" y="93828"/>
                  </a:cubicBezTo>
                  <a:lnTo>
                    <a:pt x="46914" y="93828"/>
                  </a:lnTo>
                  <a:cubicBezTo>
                    <a:pt x="34472" y="93828"/>
                    <a:pt x="22539" y="88886"/>
                    <a:pt x="13741" y="80087"/>
                  </a:cubicBezTo>
                  <a:cubicBezTo>
                    <a:pt x="4943" y="71289"/>
                    <a:pt x="0" y="59357"/>
                    <a:pt x="0" y="46914"/>
                  </a:cubicBezTo>
                  <a:lnTo>
                    <a:pt x="0" y="46914"/>
                  </a:lnTo>
                  <a:cubicBezTo>
                    <a:pt x="0" y="34472"/>
                    <a:pt x="4943" y="22539"/>
                    <a:pt x="13741" y="13741"/>
                  </a:cubicBezTo>
                  <a:cubicBezTo>
                    <a:pt x="22539" y="4943"/>
                    <a:pt x="34472" y="0"/>
                    <a:pt x="46914" y="0"/>
                  </a:cubicBezTo>
                  <a:close/>
                </a:path>
              </a:pathLst>
            </a:custGeom>
            <a:solidFill>
              <a:srgbClr val="FFCC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519279" cy="112878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548581" y="9342942"/>
            <a:ext cx="9617860" cy="7744029"/>
            <a:chOff x="0" y="0"/>
            <a:chExt cx="1740820" cy="140165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40820" cy="1401659"/>
            </a:xfrm>
            <a:custGeom>
              <a:avLst/>
              <a:gdLst/>
              <a:ahLst/>
              <a:cxnLst/>
              <a:rect l="l" t="t" r="r" b="b"/>
              <a:pathLst>
                <a:path w="1740820" h="1401659">
                  <a:moveTo>
                    <a:pt x="10464" y="0"/>
                  </a:moveTo>
                  <a:lnTo>
                    <a:pt x="1730356" y="0"/>
                  </a:lnTo>
                  <a:cubicBezTo>
                    <a:pt x="1733131" y="0"/>
                    <a:pt x="1735793" y="1102"/>
                    <a:pt x="1737755" y="3065"/>
                  </a:cubicBezTo>
                  <a:cubicBezTo>
                    <a:pt x="1739718" y="5027"/>
                    <a:pt x="1740820" y="7689"/>
                    <a:pt x="1740820" y="10464"/>
                  </a:cubicBezTo>
                  <a:lnTo>
                    <a:pt x="1740820" y="1391195"/>
                  </a:lnTo>
                  <a:cubicBezTo>
                    <a:pt x="1740820" y="1393970"/>
                    <a:pt x="1739718" y="1396632"/>
                    <a:pt x="1737755" y="1398594"/>
                  </a:cubicBezTo>
                  <a:cubicBezTo>
                    <a:pt x="1735793" y="1400557"/>
                    <a:pt x="1733131" y="1401659"/>
                    <a:pt x="1730356" y="1401659"/>
                  </a:cubicBezTo>
                  <a:lnTo>
                    <a:pt x="10464" y="1401659"/>
                  </a:lnTo>
                  <a:cubicBezTo>
                    <a:pt x="7689" y="1401659"/>
                    <a:pt x="5027" y="1400557"/>
                    <a:pt x="3065" y="1398594"/>
                  </a:cubicBezTo>
                  <a:cubicBezTo>
                    <a:pt x="1102" y="1396632"/>
                    <a:pt x="0" y="1393970"/>
                    <a:pt x="0" y="1391195"/>
                  </a:cubicBezTo>
                  <a:lnTo>
                    <a:pt x="0" y="10464"/>
                  </a:lnTo>
                  <a:cubicBezTo>
                    <a:pt x="0" y="7689"/>
                    <a:pt x="1102" y="5027"/>
                    <a:pt x="3065" y="3065"/>
                  </a:cubicBezTo>
                  <a:cubicBezTo>
                    <a:pt x="5027" y="1102"/>
                    <a:pt x="7689" y="0"/>
                    <a:pt x="10464" y="0"/>
                  </a:cubicBezTo>
                  <a:close/>
                </a:path>
              </a:pathLst>
            </a:custGeom>
            <a:solidFill>
              <a:srgbClr val="FFCC0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1740820" cy="1420709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971557" y="10162408"/>
            <a:ext cx="3102571" cy="3841095"/>
            <a:chOff x="0" y="0"/>
            <a:chExt cx="561561" cy="69523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61561" cy="695233"/>
            </a:xfrm>
            <a:custGeom>
              <a:avLst/>
              <a:gdLst/>
              <a:ahLst/>
              <a:cxnLst/>
              <a:rect l="l" t="t" r="r" b="b"/>
              <a:pathLst>
                <a:path w="561561" h="695233">
                  <a:moveTo>
                    <a:pt x="32439" y="0"/>
                  </a:moveTo>
                  <a:lnTo>
                    <a:pt x="529122" y="0"/>
                  </a:lnTo>
                  <a:cubicBezTo>
                    <a:pt x="537726" y="0"/>
                    <a:pt x="545977" y="3418"/>
                    <a:pt x="552060" y="9501"/>
                  </a:cubicBezTo>
                  <a:cubicBezTo>
                    <a:pt x="558144" y="15585"/>
                    <a:pt x="561561" y="23836"/>
                    <a:pt x="561561" y="32439"/>
                  </a:cubicBezTo>
                  <a:lnTo>
                    <a:pt x="561561" y="662794"/>
                  </a:lnTo>
                  <a:cubicBezTo>
                    <a:pt x="561561" y="680710"/>
                    <a:pt x="547038" y="695233"/>
                    <a:pt x="529122" y="695233"/>
                  </a:cubicBezTo>
                  <a:lnTo>
                    <a:pt x="32439" y="695233"/>
                  </a:lnTo>
                  <a:cubicBezTo>
                    <a:pt x="23836" y="695233"/>
                    <a:pt x="15585" y="691816"/>
                    <a:pt x="9501" y="685732"/>
                  </a:cubicBezTo>
                  <a:cubicBezTo>
                    <a:pt x="3418" y="679648"/>
                    <a:pt x="0" y="671397"/>
                    <a:pt x="0" y="662794"/>
                  </a:cubicBezTo>
                  <a:lnTo>
                    <a:pt x="0" y="32439"/>
                  </a:lnTo>
                  <a:cubicBezTo>
                    <a:pt x="0" y="23836"/>
                    <a:pt x="3418" y="15585"/>
                    <a:pt x="9501" y="9501"/>
                  </a:cubicBezTo>
                  <a:cubicBezTo>
                    <a:pt x="15585" y="3418"/>
                    <a:pt x="23836" y="0"/>
                    <a:pt x="3243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19050"/>
              <a:ext cx="561561" cy="714283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649188" y="10162408"/>
            <a:ext cx="3102571" cy="3841095"/>
            <a:chOff x="0" y="0"/>
            <a:chExt cx="561561" cy="695233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61561" cy="695233"/>
            </a:xfrm>
            <a:custGeom>
              <a:avLst/>
              <a:gdLst/>
              <a:ahLst/>
              <a:cxnLst/>
              <a:rect l="l" t="t" r="r" b="b"/>
              <a:pathLst>
                <a:path w="561561" h="695233">
                  <a:moveTo>
                    <a:pt x="32439" y="0"/>
                  </a:moveTo>
                  <a:lnTo>
                    <a:pt x="529122" y="0"/>
                  </a:lnTo>
                  <a:cubicBezTo>
                    <a:pt x="537726" y="0"/>
                    <a:pt x="545977" y="3418"/>
                    <a:pt x="552060" y="9501"/>
                  </a:cubicBezTo>
                  <a:cubicBezTo>
                    <a:pt x="558144" y="15585"/>
                    <a:pt x="561561" y="23836"/>
                    <a:pt x="561561" y="32439"/>
                  </a:cubicBezTo>
                  <a:lnTo>
                    <a:pt x="561561" y="662794"/>
                  </a:lnTo>
                  <a:cubicBezTo>
                    <a:pt x="561561" y="680710"/>
                    <a:pt x="547038" y="695233"/>
                    <a:pt x="529122" y="695233"/>
                  </a:cubicBezTo>
                  <a:lnTo>
                    <a:pt x="32439" y="695233"/>
                  </a:lnTo>
                  <a:cubicBezTo>
                    <a:pt x="23836" y="695233"/>
                    <a:pt x="15585" y="691816"/>
                    <a:pt x="9501" y="685732"/>
                  </a:cubicBezTo>
                  <a:cubicBezTo>
                    <a:pt x="3418" y="679648"/>
                    <a:pt x="0" y="671397"/>
                    <a:pt x="0" y="662794"/>
                  </a:cubicBezTo>
                  <a:lnTo>
                    <a:pt x="0" y="32439"/>
                  </a:lnTo>
                  <a:cubicBezTo>
                    <a:pt x="0" y="23836"/>
                    <a:pt x="3418" y="15585"/>
                    <a:pt x="9501" y="9501"/>
                  </a:cubicBezTo>
                  <a:cubicBezTo>
                    <a:pt x="15585" y="3418"/>
                    <a:pt x="23836" y="0"/>
                    <a:pt x="3243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19050"/>
              <a:ext cx="561561" cy="714283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802539" y="10162408"/>
            <a:ext cx="3111851" cy="3841095"/>
            <a:chOff x="0" y="0"/>
            <a:chExt cx="563241" cy="695233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563241" cy="695233"/>
            </a:xfrm>
            <a:custGeom>
              <a:avLst/>
              <a:gdLst/>
              <a:ahLst/>
              <a:cxnLst/>
              <a:rect l="l" t="t" r="r" b="b"/>
              <a:pathLst>
                <a:path w="563241" h="695233">
                  <a:moveTo>
                    <a:pt x="32342" y="0"/>
                  </a:moveTo>
                  <a:lnTo>
                    <a:pt x="530899" y="0"/>
                  </a:lnTo>
                  <a:cubicBezTo>
                    <a:pt x="539476" y="0"/>
                    <a:pt x="547703" y="3408"/>
                    <a:pt x="553768" y="9473"/>
                  </a:cubicBezTo>
                  <a:cubicBezTo>
                    <a:pt x="559834" y="15538"/>
                    <a:pt x="563241" y="23765"/>
                    <a:pt x="563241" y="32342"/>
                  </a:cubicBezTo>
                  <a:lnTo>
                    <a:pt x="563241" y="662891"/>
                  </a:lnTo>
                  <a:cubicBezTo>
                    <a:pt x="563241" y="680753"/>
                    <a:pt x="548761" y="695233"/>
                    <a:pt x="530899" y="695233"/>
                  </a:cubicBezTo>
                  <a:lnTo>
                    <a:pt x="32342" y="695233"/>
                  </a:lnTo>
                  <a:cubicBezTo>
                    <a:pt x="23765" y="695233"/>
                    <a:pt x="15538" y="691826"/>
                    <a:pt x="9473" y="685760"/>
                  </a:cubicBezTo>
                  <a:cubicBezTo>
                    <a:pt x="3408" y="679695"/>
                    <a:pt x="0" y="671469"/>
                    <a:pt x="0" y="662891"/>
                  </a:cubicBezTo>
                  <a:lnTo>
                    <a:pt x="0" y="32342"/>
                  </a:lnTo>
                  <a:cubicBezTo>
                    <a:pt x="0" y="23765"/>
                    <a:pt x="3408" y="15538"/>
                    <a:pt x="9473" y="9473"/>
                  </a:cubicBezTo>
                  <a:cubicBezTo>
                    <a:pt x="15538" y="3408"/>
                    <a:pt x="23765" y="0"/>
                    <a:pt x="323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19050"/>
              <a:ext cx="563241" cy="714283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4649188" y="14079787"/>
            <a:ext cx="4590329" cy="2902247"/>
            <a:chOff x="0" y="0"/>
            <a:chExt cx="830844" cy="52530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30843" cy="525303"/>
            </a:xfrm>
            <a:custGeom>
              <a:avLst/>
              <a:gdLst/>
              <a:ahLst/>
              <a:cxnLst/>
              <a:rect l="l" t="t" r="r" b="b"/>
              <a:pathLst>
                <a:path w="830843" h="525303">
                  <a:moveTo>
                    <a:pt x="21925" y="0"/>
                  </a:moveTo>
                  <a:lnTo>
                    <a:pt x="808918" y="0"/>
                  </a:lnTo>
                  <a:cubicBezTo>
                    <a:pt x="814733" y="0"/>
                    <a:pt x="820310" y="2310"/>
                    <a:pt x="824422" y="6422"/>
                  </a:cubicBezTo>
                  <a:cubicBezTo>
                    <a:pt x="828533" y="10534"/>
                    <a:pt x="830843" y="16110"/>
                    <a:pt x="830843" y="21925"/>
                  </a:cubicBezTo>
                  <a:lnTo>
                    <a:pt x="830843" y="503378"/>
                  </a:lnTo>
                  <a:cubicBezTo>
                    <a:pt x="830843" y="509193"/>
                    <a:pt x="828533" y="514769"/>
                    <a:pt x="824422" y="518881"/>
                  </a:cubicBezTo>
                  <a:cubicBezTo>
                    <a:pt x="820310" y="522993"/>
                    <a:pt x="814733" y="525303"/>
                    <a:pt x="808918" y="525303"/>
                  </a:cubicBezTo>
                  <a:lnTo>
                    <a:pt x="21925" y="525303"/>
                  </a:lnTo>
                  <a:cubicBezTo>
                    <a:pt x="16110" y="525303"/>
                    <a:pt x="10534" y="522993"/>
                    <a:pt x="6422" y="518881"/>
                  </a:cubicBezTo>
                  <a:cubicBezTo>
                    <a:pt x="2310" y="514769"/>
                    <a:pt x="0" y="509193"/>
                    <a:pt x="0" y="503378"/>
                  </a:cubicBezTo>
                  <a:lnTo>
                    <a:pt x="0" y="21925"/>
                  </a:lnTo>
                  <a:cubicBezTo>
                    <a:pt x="0" y="16110"/>
                    <a:pt x="2310" y="10534"/>
                    <a:pt x="6422" y="6422"/>
                  </a:cubicBezTo>
                  <a:cubicBezTo>
                    <a:pt x="10534" y="2310"/>
                    <a:pt x="16110" y="0"/>
                    <a:pt x="2192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830844" cy="544353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9284419" y="14096848"/>
            <a:ext cx="4792529" cy="2875577"/>
            <a:chOff x="0" y="0"/>
            <a:chExt cx="867442" cy="520476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67442" cy="520476"/>
            </a:xfrm>
            <a:custGeom>
              <a:avLst/>
              <a:gdLst/>
              <a:ahLst/>
              <a:cxnLst/>
              <a:rect l="l" t="t" r="r" b="b"/>
              <a:pathLst>
                <a:path w="867442" h="520476">
                  <a:moveTo>
                    <a:pt x="21000" y="0"/>
                  </a:moveTo>
                  <a:lnTo>
                    <a:pt x="846441" y="0"/>
                  </a:lnTo>
                  <a:cubicBezTo>
                    <a:pt x="858039" y="0"/>
                    <a:pt x="867442" y="9402"/>
                    <a:pt x="867442" y="21000"/>
                  </a:cubicBezTo>
                  <a:lnTo>
                    <a:pt x="867442" y="499475"/>
                  </a:lnTo>
                  <a:cubicBezTo>
                    <a:pt x="867442" y="511074"/>
                    <a:pt x="858039" y="520476"/>
                    <a:pt x="846441" y="520476"/>
                  </a:cubicBezTo>
                  <a:lnTo>
                    <a:pt x="21000" y="520476"/>
                  </a:lnTo>
                  <a:cubicBezTo>
                    <a:pt x="9402" y="520476"/>
                    <a:pt x="0" y="511074"/>
                    <a:pt x="0" y="499475"/>
                  </a:cubicBezTo>
                  <a:lnTo>
                    <a:pt x="0" y="21000"/>
                  </a:lnTo>
                  <a:cubicBezTo>
                    <a:pt x="0" y="9402"/>
                    <a:pt x="9402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19050"/>
              <a:ext cx="867442" cy="539526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4603865" y="17193651"/>
            <a:ext cx="4635651" cy="2686269"/>
            <a:chOff x="0" y="0"/>
            <a:chExt cx="839047" cy="486211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39047" cy="486211"/>
            </a:xfrm>
            <a:custGeom>
              <a:avLst/>
              <a:gdLst/>
              <a:ahLst/>
              <a:cxnLst/>
              <a:rect l="l" t="t" r="r" b="b"/>
              <a:pathLst>
                <a:path w="839047" h="486211">
                  <a:moveTo>
                    <a:pt x="21711" y="0"/>
                  </a:moveTo>
                  <a:lnTo>
                    <a:pt x="817336" y="0"/>
                  </a:lnTo>
                  <a:cubicBezTo>
                    <a:pt x="823094" y="0"/>
                    <a:pt x="828616" y="2287"/>
                    <a:pt x="832688" y="6359"/>
                  </a:cubicBezTo>
                  <a:cubicBezTo>
                    <a:pt x="836759" y="10431"/>
                    <a:pt x="839047" y="15953"/>
                    <a:pt x="839047" y="21711"/>
                  </a:cubicBezTo>
                  <a:lnTo>
                    <a:pt x="839047" y="464500"/>
                  </a:lnTo>
                  <a:cubicBezTo>
                    <a:pt x="839047" y="476491"/>
                    <a:pt x="829327" y="486211"/>
                    <a:pt x="817336" y="486211"/>
                  </a:cubicBezTo>
                  <a:lnTo>
                    <a:pt x="21711" y="486211"/>
                  </a:lnTo>
                  <a:cubicBezTo>
                    <a:pt x="15953" y="486211"/>
                    <a:pt x="10431" y="483924"/>
                    <a:pt x="6359" y="479852"/>
                  </a:cubicBezTo>
                  <a:cubicBezTo>
                    <a:pt x="2287" y="475781"/>
                    <a:pt x="0" y="470258"/>
                    <a:pt x="0" y="464500"/>
                  </a:cubicBezTo>
                  <a:lnTo>
                    <a:pt x="0" y="21711"/>
                  </a:lnTo>
                  <a:cubicBezTo>
                    <a:pt x="0" y="15953"/>
                    <a:pt x="2287" y="10431"/>
                    <a:pt x="6359" y="6359"/>
                  </a:cubicBezTo>
                  <a:cubicBezTo>
                    <a:pt x="10431" y="2287"/>
                    <a:pt x="15953" y="0"/>
                    <a:pt x="21711" y="0"/>
                  </a:cubicBezTo>
                  <a:close/>
                </a:path>
              </a:pathLst>
            </a:custGeom>
            <a:solidFill>
              <a:srgbClr val="3472BB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19050"/>
              <a:ext cx="839047" cy="505261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4767771" y="17943368"/>
            <a:ext cx="211143" cy="211143"/>
          </a:xfrm>
          <a:custGeom>
            <a:avLst/>
            <a:gdLst/>
            <a:ahLst/>
            <a:cxnLst/>
            <a:rect l="l" t="t" r="r" b="b"/>
            <a:pathLst>
              <a:path w="211143" h="211143">
                <a:moveTo>
                  <a:pt x="0" y="0"/>
                </a:moveTo>
                <a:lnTo>
                  <a:pt x="211143" y="0"/>
                </a:lnTo>
                <a:lnTo>
                  <a:pt x="211143" y="211142"/>
                </a:lnTo>
                <a:lnTo>
                  <a:pt x="0" y="211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52" name="Group 52"/>
          <p:cNvGrpSpPr/>
          <p:nvPr/>
        </p:nvGrpSpPr>
        <p:grpSpPr>
          <a:xfrm>
            <a:off x="9359532" y="17193651"/>
            <a:ext cx="4806910" cy="2686269"/>
            <a:chOff x="0" y="0"/>
            <a:chExt cx="870044" cy="486211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70044" cy="486211"/>
            </a:xfrm>
            <a:custGeom>
              <a:avLst/>
              <a:gdLst/>
              <a:ahLst/>
              <a:cxnLst/>
              <a:rect l="l" t="t" r="r" b="b"/>
              <a:pathLst>
                <a:path w="870044" h="486211">
                  <a:moveTo>
                    <a:pt x="20938" y="0"/>
                  </a:moveTo>
                  <a:lnTo>
                    <a:pt x="849107" y="0"/>
                  </a:lnTo>
                  <a:cubicBezTo>
                    <a:pt x="860670" y="0"/>
                    <a:pt x="870044" y="9374"/>
                    <a:pt x="870044" y="20938"/>
                  </a:cubicBezTo>
                  <a:lnTo>
                    <a:pt x="870044" y="465274"/>
                  </a:lnTo>
                  <a:cubicBezTo>
                    <a:pt x="870044" y="476837"/>
                    <a:pt x="860670" y="486211"/>
                    <a:pt x="849107" y="486211"/>
                  </a:cubicBezTo>
                  <a:lnTo>
                    <a:pt x="20938" y="486211"/>
                  </a:lnTo>
                  <a:cubicBezTo>
                    <a:pt x="9374" y="486211"/>
                    <a:pt x="0" y="476837"/>
                    <a:pt x="0" y="465274"/>
                  </a:cubicBezTo>
                  <a:lnTo>
                    <a:pt x="0" y="20938"/>
                  </a:lnTo>
                  <a:cubicBezTo>
                    <a:pt x="0" y="9374"/>
                    <a:pt x="9374" y="0"/>
                    <a:pt x="2093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19050"/>
              <a:ext cx="870044" cy="505261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sp>
        <p:nvSpPr>
          <p:cNvPr id="55" name="Freeform 55"/>
          <p:cNvSpPr/>
          <p:nvPr/>
        </p:nvSpPr>
        <p:spPr>
          <a:xfrm>
            <a:off x="9647082" y="18089001"/>
            <a:ext cx="211143" cy="211143"/>
          </a:xfrm>
          <a:custGeom>
            <a:avLst/>
            <a:gdLst/>
            <a:ahLst/>
            <a:cxnLst/>
            <a:rect l="l" t="t" r="r" b="b"/>
            <a:pathLst>
              <a:path w="211143" h="211143">
                <a:moveTo>
                  <a:pt x="0" y="0"/>
                </a:moveTo>
                <a:lnTo>
                  <a:pt x="211143" y="0"/>
                </a:lnTo>
                <a:lnTo>
                  <a:pt x="211143" y="211143"/>
                </a:lnTo>
                <a:lnTo>
                  <a:pt x="0" y="211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56" name="Group 56"/>
          <p:cNvGrpSpPr/>
          <p:nvPr/>
        </p:nvGrpSpPr>
        <p:grpSpPr>
          <a:xfrm>
            <a:off x="152727" y="10861424"/>
            <a:ext cx="4313205" cy="2638888"/>
            <a:chOff x="0" y="0"/>
            <a:chExt cx="780685" cy="47763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780685" cy="477635"/>
            </a:xfrm>
            <a:custGeom>
              <a:avLst/>
              <a:gdLst/>
              <a:ahLst/>
              <a:cxnLst/>
              <a:rect l="l" t="t" r="r" b="b"/>
              <a:pathLst>
                <a:path w="780685" h="477635">
                  <a:moveTo>
                    <a:pt x="23334" y="0"/>
                  </a:moveTo>
                  <a:lnTo>
                    <a:pt x="757350" y="0"/>
                  </a:lnTo>
                  <a:cubicBezTo>
                    <a:pt x="770238" y="0"/>
                    <a:pt x="780685" y="10447"/>
                    <a:pt x="780685" y="23334"/>
                  </a:cubicBezTo>
                  <a:lnTo>
                    <a:pt x="780685" y="454301"/>
                  </a:lnTo>
                  <a:cubicBezTo>
                    <a:pt x="780685" y="467188"/>
                    <a:pt x="770238" y="477635"/>
                    <a:pt x="757350" y="477635"/>
                  </a:cubicBezTo>
                  <a:lnTo>
                    <a:pt x="23334" y="477635"/>
                  </a:lnTo>
                  <a:cubicBezTo>
                    <a:pt x="10447" y="477635"/>
                    <a:pt x="0" y="467188"/>
                    <a:pt x="0" y="454301"/>
                  </a:cubicBezTo>
                  <a:lnTo>
                    <a:pt x="0" y="23334"/>
                  </a:lnTo>
                  <a:cubicBezTo>
                    <a:pt x="0" y="10447"/>
                    <a:pt x="10447" y="0"/>
                    <a:pt x="23334" y="0"/>
                  </a:cubicBezTo>
                  <a:close/>
                </a:path>
              </a:pathLst>
            </a:custGeom>
            <a:solidFill>
              <a:srgbClr val="3472BB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19050"/>
              <a:ext cx="780685" cy="496685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957600" y="9309660"/>
            <a:ext cx="3508333" cy="2098319"/>
            <a:chOff x="0" y="0"/>
            <a:chExt cx="1140542" cy="682153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140542" cy="682153"/>
            </a:xfrm>
            <a:custGeom>
              <a:avLst/>
              <a:gdLst/>
              <a:ahLst/>
              <a:cxnLst/>
              <a:rect l="l" t="t" r="r" b="b"/>
              <a:pathLst>
                <a:path w="1140542" h="682153">
                  <a:moveTo>
                    <a:pt x="28687" y="0"/>
                  </a:moveTo>
                  <a:lnTo>
                    <a:pt x="1111854" y="0"/>
                  </a:lnTo>
                  <a:cubicBezTo>
                    <a:pt x="1127698" y="0"/>
                    <a:pt x="1140542" y="12844"/>
                    <a:pt x="1140542" y="28687"/>
                  </a:cubicBezTo>
                  <a:lnTo>
                    <a:pt x="1140542" y="653466"/>
                  </a:lnTo>
                  <a:cubicBezTo>
                    <a:pt x="1140542" y="669309"/>
                    <a:pt x="1127698" y="682153"/>
                    <a:pt x="1111854" y="682153"/>
                  </a:cubicBezTo>
                  <a:lnTo>
                    <a:pt x="28687" y="682153"/>
                  </a:lnTo>
                  <a:cubicBezTo>
                    <a:pt x="12844" y="682153"/>
                    <a:pt x="0" y="669309"/>
                    <a:pt x="0" y="653466"/>
                  </a:cubicBezTo>
                  <a:lnTo>
                    <a:pt x="0" y="28687"/>
                  </a:lnTo>
                  <a:cubicBezTo>
                    <a:pt x="0" y="12844"/>
                    <a:pt x="12844" y="0"/>
                    <a:pt x="28687" y="0"/>
                  </a:cubicBezTo>
                  <a:close/>
                </a:path>
              </a:pathLst>
            </a:custGeom>
            <a:blipFill>
              <a:blip r:embed="rId4"/>
              <a:stretch>
                <a:fillRect t="-5697" b="-5697"/>
              </a:stretch>
            </a:blipFill>
            <a:ln w="19050" cap="sq">
              <a:solidFill>
                <a:srgbClr val="1D2348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-258180" y="20146620"/>
            <a:ext cx="15636360" cy="1500865"/>
            <a:chOff x="0" y="0"/>
            <a:chExt cx="2830161" cy="271655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2830161" cy="271655"/>
            </a:xfrm>
            <a:custGeom>
              <a:avLst/>
              <a:gdLst/>
              <a:ahLst/>
              <a:cxnLst/>
              <a:rect l="l" t="t" r="r" b="b"/>
              <a:pathLst>
                <a:path w="2830161" h="271655">
                  <a:moveTo>
                    <a:pt x="6437" y="0"/>
                  </a:moveTo>
                  <a:lnTo>
                    <a:pt x="2823724" y="0"/>
                  </a:lnTo>
                  <a:cubicBezTo>
                    <a:pt x="2825431" y="0"/>
                    <a:pt x="2827069" y="678"/>
                    <a:pt x="2828276" y="1885"/>
                  </a:cubicBezTo>
                  <a:cubicBezTo>
                    <a:pt x="2829483" y="3092"/>
                    <a:pt x="2830161" y="4730"/>
                    <a:pt x="2830161" y="6437"/>
                  </a:cubicBezTo>
                  <a:lnTo>
                    <a:pt x="2830161" y="265218"/>
                  </a:lnTo>
                  <a:cubicBezTo>
                    <a:pt x="2830161" y="268773"/>
                    <a:pt x="2827279" y="271655"/>
                    <a:pt x="2823724" y="271655"/>
                  </a:cubicBezTo>
                  <a:lnTo>
                    <a:pt x="6437" y="271655"/>
                  </a:lnTo>
                  <a:cubicBezTo>
                    <a:pt x="2882" y="271655"/>
                    <a:pt x="0" y="268773"/>
                    <a:pt x="0" y="265218"/>
                  </a:cubicBezTo>
                  <a:lnTo>
                    <a:pt x="0" y="6437"/>
                  </a:lnTo>
                  <a:cubicBezTo>
                    <a:pt x="0" y="2882"/>
                    <a:pt x="2882" y="0"/>
                    <a:pt x="6437" y="0"/>
                  </a:cubicBezTo>
                  <a:close/>
                </a:path>
              </a:pathLst>
            </a:custGeom>
            <a:solidFill>
              <a:srgbClr val="FFCC0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19050"/>
              <a:ext cx="2830161" cy="290705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-1288589" y="-841607"/>
            <a:ext cx="5754521" cy="2142509"/>
            <a:chOff x="0" y="0"/>
            <a:chExt cx="1041561" cy="387791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041561" cy="387791"/>
            </a:xfrm>
            <a:custGeom>
              <a:avLst/>
              <a:gdLst/>
              <a:ahLst/>
              <a:cxnLst/>
              <a:rect l="l" t="t" r="r" b="b"/>
              <a:pathLst>
                <a:path w="1041561" h="387791">
                  <a:moveTo>
                    <a:pt x="118392" y="0"/>
                  </a:moveTo>
                  <a:lnTo>
                    <a:pt x="923169" y="0"/>
                  </a:lnTo>
                  <a:cubicBezTo>
                    <a:pt x="988555" y="0"/>
                    <a:pt x="1041561" y="53006"/>
                    <a:pt x="1041561" y="118392"/>
                  </a:cubicBezTo>
                  <a:lnTo>
                    <a:pt x="1041561" y="269399"/>
                  </a:lnTo>
                  <a:cubicBezTo>
                    <a:pt x="1041561" y="300799"/>
                    <a:pt x="1029087" y="330912"/>
                    <a:pt x="1006885" y="353115"/>
                  </a:cubicBezTo>
                  <a:cubicBezTo>
                    <a:pt x="984682" y="375318"/>
                    <a:pt x="954568" y="387791"/>
                    <a:pt x="923169" y="387791"/>
                  </a:cubicBezTo>
                  <a:lnTo>
                    <a:pt x="118392" y="387791"/>
                  </a:lnTo>
                  <a:cubicBezTo>
                    <a:pt x="86992" y="387791"/>
                    <a:pt x="56879" y="375318"/>
                    <a:pt x="34676" y="353115"/>
                  </a:cubicBezTo>
                  <a:cubicBezTo>
                    <a:pt x="12473" y="330912"/>
                    <a:pt x="0" y="300799"/>
                    <a:pt x="0" y="269399"/>
                  </a:cubicBezTo>
                  <a:lnTo>
                    <a:pt x="0" y="118392"/>
                  </a:lnTo>
                  <a:cubicBezTo>
                    <a:pt x="0" y="86992"/>
                    <a:pt x="12473" y="56879"/>
                    <a:pt x="34676" y="34676"/>
                  </a:cubicBezTo>
                  <a:cubicBezTo>
                    <a:pt x="56879" y="12473"/>
                    <a:pt x="86992" y="0"/>
                    <a:pt x="118392" y="0"/>
                  </a:cubicBezTo>
                  <a:close/>
                </a:path>
              </a:pathLst>
            </a:custGeom>
            <a:solidFill>
              <a:srgbClr val="FFCC0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19050"/>
              <a:ext cx="1041561" cy="406841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957600" y="1604880"/>
            <a:ext cx="7067772" cy="5131553"/>
            <a:chOff x="0" y="0"/>
            <a:chExt cx="1189034" cy="863298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1189034" cy="863298"/>
            </a:xfrm>
            <a:custGeom>
              <a:avLst/>
              <a:gdLst/>
              <a:ahLst/>
              <a:cxnLst/>
              <a:rect l="l" t="t" r="r" b="b"/>
              <a:pathLst>
                <a:path w="1189034" h="863298">
                  <a:moveTo>
                    <a:pt x="14240" y="0"/>
                  </a:moveTo>
                  <a:lnTo>
                    <a:pt x="1174794" y="0"/>
                  </a:lnTo>
                  <a:cubicBezTo>
                    <a:pt x="1182659" y="0"/>
                    <a:pt x="1189034" y="6375"/>
                    <a:pt x="1189034" y="14240"/>
                  </a:cubicBezTo>
                  <a:lnTo>
                    <a:pt x="1189034" y="849058"/>
                  </a:lnTo>
                  <a:cubicBezTo>
                    <a:pt x="1189034" y="852835"/>
                    <a:pt x="1187534" y="856457"/>
                    <a:pt x="1184863" y="859127"/>
                  </a:cubicBezTo>
                  <a:cubicBezTo>
                    <a:pt x="1182193" y="861798"/>
                    <a:pt x="1178571" y="863298"/>
                    <a:pt x="1174794" y="863298"/>
                  </a:cubicBezTo>
                  <a:lnTo>
                    <a:pt x="14240" y="863298"/>
                  </a:lnTo>
                  <a:cubicBezTo>
                    <a:pt x="6375" y="863298"/>
                    <a:pt x="0" y="856922"/>
                    <a:pt x="0" y="849058"/>
                  </a:cubicBezTo>
                  <a:lnTo>
                    <a:pt x="0" y="14240"/>
                  </a:lnTo>
                  <a:cubicBezTo>
                    <a:pt x="0" y="6375"/>
                    <a:pt x="6375" y="0"/>
                    <a:pt x="14240" y="0"/>
                  </a:cubicBezTo>
                  <a:close/>
                </a:path>
              </a:pathLst>
            </a:custGeom>
            <a:blipFill>
              <a:blip r:embed="rId5"/>
              <a:stretch>
                <a:fillRect l="-4487" r="-4487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-275488" y="5752061"/>
            <a:ext cx="4270556" cy="1104387"/>
            <a:chOff x="0" y="0"/>
            <a:chExt cx="772965" cy="199893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772965" cy="199893"/>
            </a:xfrm>
            <a:custGeom>
              <a:avLst/>
              <a:gdLst/>
              <a:ahLst/>
              <a:cxnLst/>
              <a:rect l="l" t="t" r="r" b="b"/>
              <a:pathLst>
                <a:path w="772965" h="199893">
                  <a:moveTo>
                    <a:pt x="23567" y="0"/>
                  </a:moveTo>
                  <a:lnTo>
                    <a:pt x="749398" y="0"/>
                  </a:lnTo>
                  <a:cubicBezTo>
                    <a:pt x="755648" y="0"/>
                    <a:pt x="761643" y="2483"/>
                    <a:pt x="766062" y="6903"/>
                  </a:cubicBezTo>
                  <a:cubicBezTo>
                    <a:pt x="770482" y="11322"/>
                    <a:pt x="772965" y="17317"/>
                    <a:pt x="772965" y="23567"/>
                  </a:cubicBezTo>
                  <a:lnTo>
                    <a:pt x="772965" y="176325"/>
                  </a:lnTo>
                  <a:cubicBezTo>
                    <a:pt x="772965" y="189341"/>
                    <a:pt x="762414" y="199893"/>
                    <a:pt x="749398" y="199893"/>
                  </a:cubicBezTo>
                  <a:lnTo>
                    <a:pt x="23567" y="199893"/>
                  </a:lnTo>
                  <a:cubicBezTo>
                    <a:pt x="10551" y="199893"/>
                    <a:pt x="0" y="189341"/>
                    <a:pt x="0" y="176325"/>
                  </a:cubicBezTo>
                  <a:lnTo>
                    <a:pt x="0" y="23567"/>
                  </a:lnTo>
                  <a:cubicBezTo>
                    <a:pt x="0" y="10551"/>
                    <a:pt x="10551" y="0"/>
                    <a:pt x="23567" y="0"/>
                  </a:cubicBezTo>
                  <a:close/>
                </a:path>
              </a:pathLst>
            </a:custGeom>
            <a:solidFill>
              <a:srgbClr val="3472BB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0" y="-19050"/>
              <a:ext cx="772965" cy="218943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sp>
        <p:nvSpPr>
          <p:cNvPr id="72" name="Freeform 72"/>
          <p:cNvSpPr/>
          <p:nvPr/>
        </p:nvSpPr>
        <p:spPr>
          <a:xfrm>
            <a:off x="12588581" y="332023"/>
            <a:ext cx="1917879" cy="2237525"/>
          </a:xfrm>
          <a:custGeom>
            <a:avLst/>
            <a:gdLst/>
            <a:ahLst/>
            <a:cxnLst/>
            <a:rect l="l" t="t" r="r" b="b"/>
            <a:pathLst>
              <a:path w="1917879" h="2237525">
                <a:moveTo>
                  <a:pt x="0" y="0"/>
                </a:moveTo>
                <a:lnTo>
                  <a:pt x="1917878" y="0"/>
                </a:lnTo>
                <a:lnTo>
                  <a:pt x="1917878" y="2237525"/>
                </a:lnTo>
                <a:lnTo>
                  <a:pt x="0" y="2237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3" name="Freeform 73"/>
          <p:cNvSpPr/>
          <p:nvPr/>
        </p:nvSpPr>
        <p:spPr>
          <a:xfrm>
            <a:off x="8777533" y="646348"/>
            <a:ext cx="2818333" cy="1585312"/>
          </a:xfrm>
          <a:custGeom>
            <a:avLst/>
            <a:gdLst/>
            <a:ahLst/>
            <a:cxnLst/>
            <a:rect l="l" t="t" r="r" b="b"/>
            <a:pathLst>
              <a:path w="2818333" h="1585312">
                <a:moveTo>
                  <a:pt x="0" y="0"/>
                </a:moveTo>
                <a:lnTo>
                  <a:pt x="2818333" y="0"/>
                </a:lnTo>
                <a:lnTo>
                  <a:pt x="2818333" y="1585312"/>
                </a:lnTo>
                <a:lnTo>
                  <a:pt x="0" y="15853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4" name="TextBox 74"/>
          <p:cNvSpPr txBox="1"/>
          <p:nvPr/>
        </p:nvSpPr>
        <p:spPr>
          <a:xfrm>
            <a:off x="9081441" y="3161006"/>
            <a:ext cx="4261479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b="1">
                <a:solidFill>
                  <a:srgbClr val="015AA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Título del cartel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532949" y="5955383"/>
            <a:ext cx="283304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Introduction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06285" y="6974558"/>
            <a:ext cx="6076547" cy="122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4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This study investigates factors influencing thesis quality and completion among EFL learners.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485645" y="5340781"/>
            <a:ext cx="459764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 dirty="0">
                <a:solidFill>
                  <a:srgbClr val="015AA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Objectives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9027295" y="6509650"/>
            <a:ext cx="5246858" cy="531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002"/>
              </a:lnSpc>
              <a:spcBef>
                <a:spcPct val="0"/>
              </a:spcBef>
            </a:pPr>
            <a:r>
              <a:rPr lang="en-US" sz="2500" u="none" strike="noStrike" dirty="0">
                <a:solidFill>
                  <a:srgbClr val="015AA0"/>
                </a:solidFill>
                <a:latin typeface="Open Sans"/>
                <a:ea typeface="Open Sans"/>
                <a:cs typeface="Open Sans"/>
                <a:sym typeface="Open Sans"/>
              </a:rPr>
              <a:t>To identify key factors affecting the thesis writing process.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9042132" y="7389541"/>
            <a:ext cx="5246858" cy="788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002"/>
              </a:lnSpc>
              <a:spcBef>
                <a:spcPct val="0"/>
              </a:spcBef>
            </a:pPr>
            <a:r>
              <a:rPr lang="en-US" sz="2500" u="none" strike="noStrike" dirty="0">
                <a:solidFill>
                  <a:srgbClr val="015AA0"/>
                </a:solidFill>
                <a:latin typeface="Open Sans"/>
                <a:ea typeface="Open Sans"/>
                <a:cs typeface="Open Sans"/>
                <a:sym typeface="Open Sans"/>
              </a:rPr>
              <a:t>To analyze the role of supervisors, institutional support, and learner attributes.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9042132" y="8441184"/>
            <a:ext cx="5246858" cy="531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002"/>
              </a:lnSpc>
              <a:spcBef>
                <a:spcPct val="0"/>
              </a:spcBef>
            </a:pPr>
            <a:r>
              <a:rPr lang="en-US" sz="2500" u="none" strike="noStrike" dirty="0">
                <a:solidFill>
                  <a:srgbClr val="015AA0"/>
                </a:solidFill>
                <a:latin typeface="Open Sans"/>
                <a:ea typeface="Open Sans"/>
                <a:cs typeface="Open Sans"/>
                <a:sym typeface="Open Sans"/>
              </a:rPr>
              <a:t>To recommend strategies for improving thesis outcomes.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425437" y="11569904"/>
            <a:ext cx="401053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Question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322023" y="12107380"/>
            <a:ext cx="2759833" cy="100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1"/>
              </a:lnSpc>
            </a:pPr>
            <a:r>
              <a:rPr lang="en-US" sz="153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factors contribute to the quality and successful completion of EFL learners’ undergraduate theses?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7003021" y="9454654"/>
            <a:ext cx="549926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015AA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 &amp; Discussion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425437" y="13662237"/>
            <a:ext cx="195271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015AA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Method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92118" y="14320049"/>
            <a:ext cx="2135343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015AA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Design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06118" y="15253499"/>
            <a:ext cx="2798835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015AA0"/>
                </a:solidFill>
                <a:latin typeface="Open Sans"/>
                <a:ea typeface="Open Sans"/>
                <a:cs typeface="Open Sans"/>
                <a:sym typeface="Open Sans"/>
              </a:rPr>
              <a:t>Mixed-method approach combining quantitative and qualitative data.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4865132" y="11428662"/>
            <a:ext cx="2426469" cy="194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015AA0"/>
                </a:solidFill>
                <a:latin typeface="Open Sans"/>
                <a:ea typeface="Open Sans"/>
                <a:cs typeface="Open Sans"/>
                <a:sym typeface="Open Sans"/>
              </a:rPr>
              <a:t>Students with higher intrinsic motivation completed their thesis more effectively.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801328" y="10358819"/>
            <a:ext cx="2698664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b="1">
                <a:solidFill>
                  <a:srgbClr val="015AA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Learner-Related Factors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7962721" y="10358674"/>
            <a:ext cx="291168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b="1">
                <a:solidFill>
                  <a:srgbClr val="015AA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Supervisor-Related Factors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1219532" y="11544630"/>
            <a:ext cx="2640981" cy="162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600"/>
              </a:lnSpc>
              <a:buFont typeface="Arial"/>
              <a:buChar char="•"/>
            </a:pPr>
            <a:r>
              <a:rPr lang="en-US" sz="2000">
                <a:solidFill>
                  <a:srgbClr val="015AA0"/>
                </a:solidFill>
                <a:latin typeface="Open Sans"/>
                <a:ea typeface="Open Sans"/>
                <a:cs typeface="Open Sans"/>
                <a:sym typeface="Open Sans"/>
              </a:rPr>
              <a:t>Universities with dedicated thesis writing resources reported higher thesis quality.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7973336" y="11411280"/>
            <a:ext cx="2622167" cy="227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600"/>
              </a:lnSpc>
              <a:buFont typeface="Arial"/>
              <a:buChar char="•"/>
            </a:pPr>
            <a:r>
              <a:rPr lang="en-US" sz="2000">
                <a:solidFill>
                  <a:srgbClr val="015AA0"/>
                </a:solidFill>
                <a:latin typeface="Open Sans"/>
                <a:ea typeface="Open Sans"/>
                <a:cs typeface="Open Sans"/>
                <a:sym typeface="Open Sans"/>
              </a:rPr>
              <a:t>Writing centers and peer collaboration opportunities boosted learner confidence and writing skills.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1225463" y="10334955"/>
            <a:ext cx="262911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b="1">
                <a:solidFill>
                  <a:srgbClr val="015AA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Institutional Support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4818243" y="14817467"/>
            <a:ext cx="4158162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6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u="none" strike="noStrike">
                <a:solidFill>
                  <a:srgbClr val="015AA0"/>
                </a:solidFill>
                <a:latin typeface="Open Sans"/>
                <a:ea typeface="Open Sans"/>
                <a:cs typeface="Open Sans"/>
                <a:sym typeface="Open Sans"/>
              </a:rPr>
              <a:t>Limited access to academic resources was a major obstacle for students from smaller institutions.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4905864" y="14319003"/>
            <a:ext cx="3761879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015AA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Challenges Identified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9586227" y="14769873"/>
            <a:ext cx="4038581" cy="162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6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u="none" strike="noStrike">
                <a:solidFill>
                  <a:srgbClr val="015AA0"/>
                </a:solidFill>
                <a:latin typeface="Open Sans"/>
                <a:ea typeface="Open Sans"/>
                <a:cs typeface="Open Sans"/>
                <a:sym typeface="Open Sans"/>
              </a:rPr>
              <a:t>Universities should establish structured thesis writing programs, including training on research methodologies and academic writing.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9678144" y="14319003"/>
            <a:ext cx="3226218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015AA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Recommendations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735561" y="17296521"/>
            <a:ext cx="238951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Conclusion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5070883" y="17928305"/>
            <a:ext cx="3971249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Effective time management, motivation, and access to institutional resources are critical for successful thesis completion.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9586227" y="17403201"/>
            <a:ext cx="238951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15AA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References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9996967" y="17984226"/>
            <a:ext cx="3957540" cy="97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015AA0"/>
                </a:solidFill>
                <a:latin typeface="Open Sans"/>
                <a:ea typeface="Open Sans"/>
                <a:cs typeface="Open Sans"/>
                <a:sym typeface="Open Sans"/>
              </a:rPr>
              <a:t>Rimberio. (2022). Principles of Language Learning and Teaching Journal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330976" y="20556195"/>
            <a:ext cx="1839678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b="1">
                <a:solidFill>
                  <a:srgbClr val="015AA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Autores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2170655" y="20556195"/>
            <a:ext cx="4214197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015AA0"/>
                </a:solidFill>
                <a:latin typeface="Open Sans"/>
                <a:ea typeface="Open Sans"/>
                <a:cs typeface="Open Sans"/>
                <a:sym typeface="Open Sans"/>
              </a:rPr>
              <a:t>Prof. Ketut Susilo, M.Si.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7582832" y="20556195"/>
            <a:ext cx="2169821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b="1">
                <a:solidFill>
                  <a:srgbClr val="015AA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Co-autores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9797370" y="20556195"/>
            <a:ext cx="4572577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015AA0"/>
                </a:solidFill>
                <a:latin typeface="Open Sans"/>
                <a:ea typeface="Open Sans"/>
                <a:cs typeface="Open Sans"/>
                <a:sym typeface="Open Sans"/>
              </a:rPr>
              <a:t>Dr. Reese Miller, M.Ed.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Open Sans Bold</vt:lpstr>
      <vt:lpstr>Calibri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Modern College Academic Research Poster</dc:title>
  <cp:lastModifiedBy>DIANA ISABEL QUINTERO SUICA</cp:lastModifiedBy>
  <cp:revision>2</cp:revision>
  <dcterms:created xsi:type="dcterms:W3CDTF">2006-08-16T00:00:00Z</dcterms:created>
  <dcterms:modified xsi:type="dcterms:W3CDTF">2026-02-02T21:56:17Z</dcterms:modified>
  <dc:identifier>DAHANQ633I0</dc:identifier>
</cp:coreProperties>
</file>