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Play" panose="020B0604020202020204" charset="0"/>
      <p:regular r:id="rId9"/>
      <p:bold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hwP6ppmBq5T4ujeY+fG48Bhu+z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mailto:jamaya47@uan.edu.c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A2DEE3-5F1C-9EB1-0F8D-8D283BB8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161"/>
            <a:ext cx="12192000" cy="48779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/>
          <p:nvPr/>
        </p:nvSpPr>
        <p:spPr>
          <a:xfrm>
            <a:off x="-1" y="3429000"/>
            <a:ext cx="9962147" cy="2061926"/>
          </a:xfrm>
          <a:prstGeom prst="rect">
            <a:avLst/>
          </a:prstGeom>
          <a:solidFill>
            <a:srgbClr val="14419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1599234" y="4136886"/>
            <a:ext cx="58839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4000"/>
              <a:buFont typeface="Calibri"/>
              <a:buNone/>
            </a:pPr>
            <a:r>
              <a:rPr lang="es-MX" sz="40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Título de la Presentación</a:t>
            </a:r>
            <a:endParaRPr sz="1800" b="0" i="0" u="none" strike="noStrike" cap="non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714F09-C8D1-70E4-2F61-75E3D1EE8ACC}"/>
              </a:ext>
            </a:extLst>
          </p:cNvPr>
          <p:cNvGrpSpPr>
            <a:grpSpLocks noChangeAspect="1"/>
          </p:cNvGrpSpPr>
          <p:nvPr/>
        </p:nvGrpSpPr>
        <p:grpSpPr>
          <a:xfrm>
            <a:off x="42532" y="6149973"/>
            <a:ext cx="2761055" cy="678751"/>
            <a:chOff x="805105" y="2128338"/>
            <a:chExt cx="10581790" cy="2601323"/>
          </a:xfrm>
        </p:grpSpPr>
        <p:pic>
          <p:nvPicPr>
            <p:cNvPr id="3" name="Imagen 2" descr="Imagen que contiene 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0B87A45C-94A7-1CA4-93B6-F606D4AD7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5454" t="32208" r="9281" b="43841"/>
            <a:stretch>
              <a:fillRect/>
            </a:stretch>
          </p:blipFill>
          <p:spPr>
            <a:xfrm>
              <a:off x="3365257" y="2549793"/>
              <a:ext cx="8021638" cy="2179868"/>
            </a:xfrm>
            <a:prstGeom prst="rect">
              <a:avLst/>
            </a:prstGeom>
          </p:spPr>
        </p:pic>
        <p:pic>
          <p:nvPicPr>
            <p:cNvPr id="4" name="Imagen 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07616D3A-FAD5-45CD-5638-21EB0C9D5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26490" t="13952" r="27397" b="40312"/>
            <a:stretch>
              <a:fillRect/>
            </a:stretch>
          </p:blipFill>
          <p:spPr>
            <a:xfrm>
              <a:off x="805105" y="2128338"/>
              <a:ext cx="2622803" cy="2601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 descr="Texto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 l="37124" t="4263" r="32915" b="85207"/>
          <a:stretch/>
        </p:blipFill>
        <p:spPr>
          <a:xfrm>
            <a:off x="10953044" y="6165476"/>
            <a:ext cx="1238956" cy="6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0" y="-1"/>
            <a:ext cx="12192000" cy="1388387"/>
          </a:xfrm>
          <a:prstGeom prst="rect">
            <a:avLst/>
          </a:prstGeom>
          <a:solidFill>
            <a:srgbClr val="14419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668594" y="340249"/>
            <a:ext cx="1091380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4800"/>
              <a:buFont typeface="Calibri"/>
              <a:buNone/>
            </a:pPr>
            <a:r>
              <a:rPr lang="es-MX" sz="48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Título de la Presentación</a:t>
            </a:r>
            <a:endParaRPr sz="2400" b="0" i="0" u="none" strike="noStrike" cap="non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2622373" y="2051508"/>
            <a:ext cx="7236542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44194"/>
              </a:buClr>
              <a:buSzPts val="2000"/>
              <a:buFont typeface="Play"/>
              <a:buNone/>
            </a:pP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Autor Nombres y Apellidos</a:t>
            </a: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, Autor Nombres y Apellidos</a:t>
            </a: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, Autor Nombres y Apellidos</a:t>
            </a: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, Autor Nombres y Apellidos</a:t>
            </a: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*</a:t>
            </a:r>
            <a:endParaRPr sz="2000" b="0" i="0" u="none" strike="noStrike" cap="none">
              <a:solidFill>
                <a:srgbClr val="1441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44194"/>
              </a:buClr>
              <a:buSzPts val="2000"/>
              <a:buFont typeface="Arial"/>
              <a:buNone/>
            </a:pPr>
            <a:br>
              <a:rPr lang="es-MX" sz="2000" b="0" i="0" u="none" strike="noStrike" cap="none">
                <a:solidFill>
                  <a:srgbClr val="1441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Filiación autor, grupo de investigación, Facultad, Universidad/Entidad, Ciudad, País</a:t>
            </a:r>
            <a:endParaRPr sz="2000" b="0" i="0" u="none" strike="noStrike" cap="none">
              <a:solidFill>
                <a:srgbClr val="1441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44194"/>
              </a:buClr>
              <a:buSzPts val="2000"/>
              <a:buFont typeface="Play"/>
              <a:buNone/>
            </a:pP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Filiación autor, grupo de investigación, Facultad, Universidad/Entidad, Ciudad, País</a:t>
            </a:r>
            <a:endParaRPr sz="2000" b="0" i="0" u="none" strike="noStrike" cap="none">
              <a:solidFill>
                <a:srgbClr val="1441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44194"/>
              </a:buClr>
              <a:buSzPts val="2000"/>
              <a:buFont typeface="Play"/>
              <a:buNone/>
            </a:pPr>
            <a:r>
              <a:rPr lang="es-MX" sz="2000" b="0" i="0" u="none" strike="noStrike" cap="none" baseline="30000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Filiación autor, grupo de investigación, Facultad, Universidad/Entidad, Ciudad, País</a:t>
            </a:r>
            <a:endParaRPr sz="2000" b="0" i="0" u="none" strike="noStrike" cap="none">
              <a:solidFill>
                <a:srgbClr val="1441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44194"/>
              </a:buClr>
              <a:buSzPts val="2000"/>
              <a:buFont typeface="Arial"/>
              <a:buNone/>
            </a:pPr>
            <a:br>
              <a:rPr lang="es-MX" sz="2000" b="0" i="0" u="none" strike="noStrike" cap="none">
                <a:solidFill>
                  <a:srgbClr val="1441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 b="0" i="0" u="sng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*Email autor de correspondencia</a:t>
            </a:r>
            <a:r>
              <a:rPr lang="es-MX" sz="2000" b="0" i="0" u="none" strike="noStrike" cap="none">
                <a:solidFill>
                  <a:srgbClr val="144194"/>
                </a:solidFill>
                <a:latin typeface="Play"/>
                <a:ea typeface="Play"/>
                <a:cs typeface="Play"/>
                <a:sym typeface="Play"/>
              </a:rPr>
              <a:t> 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E405F53-2665-45CE-98D0-8534E2FFBEAA}"/>
              </a:ext>
            </a:extLst>
          </p:cNvPr>
          <p:cNvGrpSpPr>
            <a:grpSpLocks noChangeAspect="1"/>
          </p:cNvGrpSpPr>
          <p:nvPr/>
        </p:nvGrpSpPr>
        <p:grpSpPr>
          <a:xfrm>
            <a:off x="42532" y="6149973"/>
            <a:ext cx="2761055" cy="678751"/>
            <a:chOff x="805105" y="2128338"/>
            <a:chExt cx="10581790" cy="2601323"/>
          </a:xfrm>
        </p:grpSpPr>
        <p:pic>
          <p:nvPicPr>
            <p:cNvPr id="2" name="Imagen 1" descr="Imagen que contiene 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8ED788A4-FF46-6A5A-90ED-3E5220E9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5454" t="32208" r="9281" b="43841"/>
            <a:stretch>
              <a:fillRect/>
            </a:stretch>
          </p:blipFill>
          <p:spPr>
            <a:xfrm>
              <a:off x="3365257" y="2549793"/>
              <a:ext cx="8021638" cy="2179868"/>
            </a:xfrm>
            <a:prstGeom prst="rect">
              <a:avLst/>
            </a:prstGeom>
          </p:spPr>
        </p:pic>
        <p:pic>
          <p:nvPicPr>
            <p:cNvPr id="3" name="Imagen 2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2AA8E116-1F56-324C-81E2-C667F803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26490" t="13952" r="27397" b="40312"/>
            <a:stretch>
              <a:fillRect/>
            </a:stretch>
          </p:blipFill>
          <p:spPr>
            <a:xfrm>
              <a:off x="805105" y="2128338"/>
              <a:ext cx="2622803" cy="2601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 descr="Texto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 l="37124" t="4263" r="32915" b="85207"/>
          <a:stretch/>
        </p:blipFill>
        <p:spPr>
          <a:xfrm>
            <a:off x="10953044" y="6165476"/>
            <a:ext cx="1238956" cy="6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/>
          <p:nvPr/>
        </p:nvSpPr>
        <p:spPr>
          <a:xfrm>
            <a:off x="0" y="0"/>
            <a:ext cx="12192000" cy="560440"/>
          </a:xfrm>
          <a:prstGeom prst="rect">
            <a:avLst/>
          </a:prstGeom>
          <a:solidFill>
            <a:srgbClr val="14419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0" y="-1214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3200"/>
              <a:buFont typeface="Calibri"/>
              <a:buNone/>
            </a:pPr>
            <a:r>
              <a:rPr lang="es-MX" sz="32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Texto de la presentación</a:t>
            </a:r>
            <a:endParaRPr sz="1400" b="0" i="0" u="none" strike="noStrike" cap="non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CF81906-B918-ABD3-8276-8CAF3235EFBA}"/>
              </a:ext>
            </a:extLst>
          </p:cNvPr>
          <p:cNvGrpSpPr>
            <a:grpSpLocks noChangeAspect="1"/>
          </p:cNvGrpSpPr>
          <p:nvPr/>
        </p:nvGrpSpPr>
        <p:grpSpPr>
          <a:xfrm>
            <a:off x="42532" y="6149973"/>
            <a:ext cx="2761055" cy="678751"/>
            <a:chOff x="805105" y="2128338"/>
            <a:chExt cx="10581790" cy="2601323"/>
          </a:xfrm>
        </p:grpSpPr>
        <p:pic>
          <p:nvPicPr>
            <p:cNvPr id="6" name="Imagen 5" descr="Imagen que contiene 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A2685139-7209-8750-249D-574C8177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5454" t="32208" r="9281" b="43841"/>
            <a:stretch>
              <a:fillRect/>
            </a:stretch>
          </p:blipFill>
          <p:spPr>
            <a:xfrm>
              <a:off x="3365257" y="2549793"/>
              <a:ext cx="8021638" cy="2179868"/>
            </a:xfrm>
            <a:prstGeom prst="rect">
              <a:avLst/>
            </a:prstGeom>
          </p:spPr>
        </p:pic>
        <p:pic>
          <p:nvPicPr>
            <p:cNvPr id="7" name="Imagen 6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3829D4DB-5999-EF52-FDAF-7163634E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26490" t="13952" r="27397" b="40312"/>
            <a:stretch>
              <a:fillRect/>
            </a:stretch>
          </p:blipFill>
          <p:spPr>
            <a:xfrm>
              <a:off x="805105" y="2128338"/>
              <a:ext cx="2622803" cy="2601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 descr="Texto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 l="37124" t="4263" r="32915" b="85207"/>
          <a:stretch/>
        </p:blipFill>
        <p:spPr>
          <a:xfrm>
            <a:off x="10953044" y="6165476"/>
            <a:ext cx="1238956" cy="6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0" y="0"/>
            <a:ext cx="12192000" cy="560440"/>
          </a:xfrm>
          <a:prstGeom prst="rect">
            <a:avLst/>
          </a:prstGeom>
          <a:solidFill>
            <a:srgbClr val="14419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0" y="-1214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3200"/>
              <a:buFont typeface="Calibri"/>
              <a:buNone/>
            </a:pPr>
            <a:r>
              <a:rPr lang="es-MX" sz="32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Texto de la presentación</a:t>
            </a:r>
            <a:endParaRPr sz="1400" b="0" i="0" u="none" strike="noStrike" cap="non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388DF77-6855-0A1A-EB1B-456F48C7B195}"/>
              </a:ext>
            </a:extLst>
          </p:cNvPr>
          <p:cNvGrpSpPr>
            <a:grpSpLocks noChangeAspect="1"/>
          </p:cNvGrpSpPr>
          <p:nvPr/>
        </p:nvGrpSpPr>
        <p:grpSpPr>
          <a:xfrm>
            <a:off x="42532" y="6149973"/>
            <a:ext cx="2761055" cy="678751"/>
            <a:chOff x="805105" y="2128338"/>
            <a:chExt cx="10581790" cy="2601323"/>
          </a:xfrm>
        </p:grpSpPr>
        <p:pic>
          <p:nvPicPr>
            <p:cNvPr id="6" name="Imagen 5" descr="Imagen que contiene 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05B15524-3C53-6992-B99F-2C3C76EB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5454" t="32208" r="9281" b="43841"/>
            <a:stretch>
              <a:fillRect/>
            </a:stretch>
          </p:blipFill>
          <p:spPr>
            <a:xfrm>
              <a:off x="3365257" y="2549793"/>
              <a:ext cx="8021638" cy="2179868"/>
            </a:xfrm>
            <a:prstGeom prst="rect">
              <a:avLst/>
            </a:prstGeom>
          </p:spPr>
        </p:pic>
        <p:pic>
          <p:nvPicPr>
            <p:cNvPr id="7" name="Imagen 6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D5141DC1-27B3-C408-F9C0-CEAB01AE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26490" t="13952" r="27397" b="40312"/>
            <a:stretch>
              <a:fillRect/>
            </a:stretch>
          </p:blipFill>
          <p:spPr>
            <a:xfrm>
              <a:off x="805105" y="2128338"/>
              <a:ext cx="2622803" cy="2601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419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2085897" y="3136632"/>
            <a:ext cx="802020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3200"/>
              <a:buFont typeface="Calibri"/>
              <a:buNone/>
            </a:pPr>
            <a:r>
              <a:rPr lang="es-MX" sz="5400" b="1" i="0" u="none" strike="noStrike" cap="none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2800" b="0" i="0" u="none" strike="noStrike" cap="none" dirty="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</Words>
  <Application>Microsoft Office PowerPoint</Application>
  <PresentationFormat>Panorámica</PresentationFormat>
  <Paragraphs>10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Llamosa</dc:creator>
  <cp:lastModifiedBy>Daniel Llamosa</cp:lastModifiedBy>
  <cp:revision>3</cp:revision>
  <dcterms:created xsi:type="dcterms:W3CDTF">2025-05-15T21:03:27Z</dcterms:created>
  <dcterms:modified xsi:type="dcterms:W3CDTF">2025-10-10T11:44:34Z</dcterms:modified>
</cp:coreProperties>
</file>